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3648" r:id="rId1"/>
    <p:sldMasterId id="2147483909" r:id="rId2"/>
    <p:sldMasterId id="2147483919" r:id="rId3"/>
  </p:sldMasterIdLst>
  <p:notesMasterIdLst>
    <p:notesMasterId r:id="rId17"/>
  </p:notesMasterIdLst>
  <p:handoutMasterIdLst>
    <p:handoutMasterId r:id="rId18"/>
  </p:handoutMasterIdLst>
  <p:sldIdLst>
    <p:sldId id="695" r:id="rId4"/>
    <p:sldId id="752" r:id="rId5"/>
    <p:sldId id="780" r:id="rId6"/>
    <p:sldId id="762" r:id="rId7"/>
    <p:sldId id="698" r:id="rId8"/>
    <p:sldId id="709" r:id="rId9"/>
    <p:sldId id="721" r:id="rId10"/>
    <p:sldId id="2141410897" r:id="rId11"/>
    <p:sldId id="735" r:id="rId12"/>
    <p:sldId id="2141410925" r:id="rId13"/>
    <p:sldId id="258" r:id="rId14"/>
    <p:sldId id="259" r:id="rId15"/>
    <p:sldId id="2141410926" r:id="rId16"/>
  </p:sldIdLst>
  <p:sldSz cx="12192000" cy="6858000"/>
  <p:notesSz cx="6807200" cy="9939338"/>
  <p:custDataLst>
    <p:tags r:id="rId19"/>
  </p:custDataLst>
  <p:defaultTextStyle>
    <a:defPPr>
      <a:defRPr lang="ja-JP"/>
    </a:defPPr>
    <a:lvl1pPr algn="l" defTabSz="457200" rtl="0" eaLnBrk="0" fontAlgn="base" hangingPunct="0">
      <a:spcBef>
        <a:spcPct val="0"/>
      </a:spcBef>
      <a:spcAft>
        <a:spcPct val="0"/>
      </a:spcAft>
      <a:defRPr kumimoji="1" sz="2400" kern="1200">
        <a:solidFill>
          <a:schemeClr val="tx1"/>
        </a:solidFill>
        <a:latin typeface="Calibri" panose="020F0502020204030204" pitchFamily="34" charset="0"/>
        <a:ea typeface="ＭＳ Ｐゴシック" panose="020B0600070205080204" pitchFamily="50" charset="-128"/>
        <a:cs typeface="+mn-cs"/>
      </a:defRPr>
    </a:lvl1pPr>
    <a:lvl2pPr marL="457200" algn="l" defTabSz="457200" rtl="0" eaLnBrk="0" fontAlgn="base" hangingPunct="0">
      <a:spcBef>
        <a:spcPct val="0"/>
      </a:spcBef>
      <a:spcAft>
        <a:spcPct val="0"/>
      </a:spcAft>
      <a:defRPr kumimoji="1" sz="2400" kern="1200">
        <a:solidFill>
          <a:schemeClr val="tx1"/>
        </a:solidFill>
        <a:latin typeface="Calibri" panose="020F0502020204030204" pitchFamily="34" charset="0"/>
        <a:ea typeface="ＭＳ Ｐゴシック" panose="020B0600070205080204" pitchFamily="50" charset="-128"/>
        <a:cs typeface="+mn-cs"/>
      </a:defRPr>
    </a:lvl2pPr>
    <a:lvl3pPr marL="914400" algn="l" defTabSz="457200" rtl="0" eaLnBrk="0" fontAlgn="base" hangingPunct="0">
      <a:spcBef>
        <a:spcPct val="0"/>
      </a:spcBef>
      <a:spcAft>
        <a:spcPct val="0"/>
      </a:spcAft>
      <a:defRPr kumimoji="1" sz="2400" kern="1200">
        <a:solidFill>
          <a:schemeClr val="tx1"/>
        </a:solidFill>
        <a:latin typeface="Calibri" panose="020F0502020204030204" pitchFamily="34" charset="0"/>
        <a:ea typeface="ＭＳ Ｐゴシック" panose="020B0600070205080204" pitchFamily="50" charset="-128"/>
        <a:cs typeface="+mn-cs"/>
      </a:defRPr>
    </a:lvl3pPr>
    <a:lvl4pPr marL="1371600" algn="l" defTabSz="457200" rtl="0" eaLnBrk="0" fontAlgn="base" hangingPunct="0">
      <a:spcBef>
        <a:spcPct val="0"/>
      </a:spcBef>
      <a:spcAft>
        <a:spcPct val="0"/>
      </a:spcAft>
      <a:defRPr kumimoji="1" sz="2400" kern="1200">
        <a:solidFill>
          <a:schemeClr val="tx1"/>
        </a:solidFill>
        <a:latin typeface="Calibri" panose="020F0502020204030204" pitchFamily="34" charset="0"/>
        <a:ea typeface="ＭＳ Ｐゴシック" panose="020B0600070205080204" pitchFamily="50" charset="-128"/>
        <a:cs typeface="+mn-cs"/>
      </a:defRPr>
    </a:lvl4pPr>
    <a:lvl5pPr marL="1828800" algn="l" defTabSz="457200" rtl="0" eaLnBrk="0" fontAlgn="base" hangingPunct="0">
      <a:spcBef>
        <a:spcPct val="0"/>
      </a:spcBef>
      <a:spcAft>
        <a:spcPct val="0"/>
      </a:spcAft>
      <a:defRPr kumimoji="1" sz="2400"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2" orient="horz" pos="799" userDrawn="1">
          <p15:clr>
            <a:srgbClr val="A4A3A4"/>
          </p15:clr>
        </p15:guide>
        <p15:guide id="3" orient="horz" pos="255" userDrawn="1">
          <p15:clr>
            <a:srgbClr val="A4A3A4"/>
          </p15:clr>
        </p15:guide>
        <p15:guide id="4" orient="horz" pos="28" userDrawn="1">
          <p15:clr>
            <a:srgbClr val="A4A3A4"/>
          </p15:clr>
        </p15:guide>
        <p15:guide id="9" orient="horz" pos="4110" userDrawn="1">
          <p15:clr>
            <a:srgbClr val="A4A3A4"/>
          </p15:clr>
        </p15:guide>
        <p15:guide id="10" pos="7408" userDrawn="1">
          <p15:clr>
            <a:srgbClr val="A4A3A4"/>
          </p15:clr>
        </p15:guide>
        <p15:guide id="11" orient="horz" pos="482" userDrawn="1">
          <p15:clr>
            <a:srgbClr val="A4A3A4"/>
          </p15:clr>
        </p15:guide>
        <p15:guide id="14" orient="horz" pos="1253" userDrawn="1">
          <p15:clr>
            <a:srgbClr val="A4A3A4"/>
          </p15:clr>
        </p15:guide>
        <p15:guide id="15" orient="horz" pos="1480" userDrawn="1">
          <p15:clr>
            <a:srgbClr val="A4A3A4"/>
          </p15:clr>
        </p15:guide>
        <p15:guide id="16" orient="horz" pos="2863" userDrawn="1">
          <p15:clr>
            <a:srgbClr val="A4A3A4"/>
          </p15:clr>
        </p15:guide>
        <p15:guide id="17" pos="272" userDrawn="1">
          <p15:clr>
            <a:srgbClr val="A4A3A4"/>
          </p15:clr>
        </p15:guide>
        <p15:guide id="18" pos="1331" userDrawn="1">
          <p15:clr>
            <a:srgbClr val="A4A3A4"/>
          </p15:clr>
        </p15:guide>
        <p15:guide id="19" pos="272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97C9"/>
    <a:srgbClr val="FFE699"/>
    <a:srgbClr val="93E3FF"/>
    <a:srgbClr val="E6B9B8"/>
    <a:srgbClr val="4F81BD"/>
    <a:srgbClr val="E9EFF7"/>
    <a:srgbClr val="C0504D"/>
    <a:srgbClr val="F2F2F2"/>
    <a:srgbClr val="3E68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3" autoAdjust="0"/>
    <p:restoredTop sz="86358" autoAdjust="0"/>
  </p:normalViewPr>
  <p:slideViewPr>
    <p:cSldViewPr snapToGrid="0">
      <p:cViewPr varScale="1">
        <p:scale>
          <a:sx n="92" d="100"/>
          <a:sy n="92" d="100"/>
        </p:scale>
        <p:origin x="942" y="78"/>
      </p:cViewPr>
      <p:guideLst>
        <p:guide orient="horz" pos="799"/>
        <p:guide orient="horz" pos="255"/>
        <p:guide orient="horz" pos="28"/>
        <p:guide orient="horz" pos="4110"/>
        <p:guide pos="7408"/>
        <p:guide orient="horz" pos="482"/>
        <p:guide orient="horz" pos="1253"/>
        <p:guide orient="horz" pos="1480"/>
        <p:guide orient="horz" pos="2863"/>
        <p:guide pos="272"/>
        <p:guide pos="1331"/>
        <p:guide pos="2721"/>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eaLnBrk="1" hangingPunct="1">
              <a:defRPr sz="1200">
                <a:latin typeface="Calibri" charset="0"/>
                <a:ea typeface="ＭＳ Ｐゴシック" charset="0"/>
                <a:cs typeface="ＭＳ Ｐゴシック" charset="0"/>
              </a:defRPr>
            </a:lvl1pPr>
          </a:lstStyle>
          <a:p>
            <a:pPr>
              <a:defRPr/>
            </a:pPr>
            <a:endParaRPr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480C1AA7-2F06-4FA0-A40C-C723955F7681}" type="datetimeFigureOut">
              <a:rPr lang="ja-JP" altLang="en-US"/>
              <a:pPr>
                <a:defRPr/>
              </a:pPr>
              <a:t>2023/5/29</a:t>
            </a:fld>
            <a:endParaRPr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eaLnBrk="1" hangingPunct="1">
              <a:defRPr sz="1200">
                <a:latin typeface="Calibri" charset="0"/>
                <a:ea typeface="ＭＳ Ｐゴシック" charset="0"/>
                <a:cs typeface="ＭＳ Ｐゴシック" charset="0"/>
              </a:defRPr>
            </a:lvl1pPr>
          </a:lstStyle>
          <a:p>
            <a:pPr>
              <a:defRPr/>
            </a:pPr>
            <a:endParaRPr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426FF0F-3D96-4FFE-BBC1-DC51809BFFB9}" type="slidenum">
              <a:rPr lang="ja-JP" altLang="en-US"/>
              <a:pPr>
                <a:defRPr/>
              </a:pPr>
              <a:t>‹#›</a:t>
            </a:fld>
            <a:endParaRPr lang="ja-JP" altLang="en-US"/>
          </a:p>
        </p:txBody>
      </p:sp>
    </p:spTree>
    <p:extLst>
      <p:ext uri="{BB962C8B-B14F-4D97-AF65-F5344CB8AC3E}">
        <p14:creationId xmlns:p14="http://schemas.microsoft.com/office/powerpoint/2010/main" val="28396408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eaLnBrk="1" hangingPunct="1">
              <a:defRPr sz="1200">
                <a:latin typeface="Calibri" charset="0"/>
                <a:ea typeface="ＭＳ Ｐゴシック" charset="0"/>
                <a:cs typeface="ＭＳ Ｐゴシック" charset="0"/>
              </a:defRPr>
            </a:lvl1pPr>
          </a:lstStyle>
          <a:p>
            <a:pPr>
              <a:defRPr/>
            </a:pPr>
            <a:endParaRPr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9A76136E-5462-41E4-B68F-5C1FE42B6967}" type="datetimeFigureOut">
              <a:rPr lang="ja-JP" altLang="en-US"/>
              <a:pPr>
                <a:defRPr/>
              </a:pPr>
              <a:t>2023/5/29</a:t>
            </a:fld>
            <a:endParaRPr lang="ja-JP" altLang="en-US"/>
          </a:p>
        </p:txBody>
      </p:sp>
      <p:sp>
        <p:nvSpPr>
          <p:cNvPr id="4" name="スライド イメージ プレースホルダー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eaLnBrk="1" hangingPunct="1">
              <a:defRPr sz="1200">
                <a:latin typeface="Calibri" charset="0"/>
                <a:ea typeface="ＭＳ Ｐゴシック" charset="0"/>
                <a:cs typeface="ＭＳ Ｐゴシック" charset="0"/>
              </a:defRPr>
            </a:lvl1pPr>
          </a:lstStyle>
          <a:p>
            <a:pPr>
              <a:defRPr/>
            </a:pPr>
            <a:endParaRPr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545B46D-7317-446B-9B6A-BD39BFABFA2C}" type="slidenum">
              <a:rPr lang="ja-JP" altLang="en-US"/>
              <a:pPr>
                <a:defRPr/>
              </a:pPr>
              <a:t>‹#›</a:t>
            </a:fld>
            <a:endParaRPr lang="ja-JP" altLang="en-US"/>
          </a:p>
        </p:txBody>
      </p:sp>
    </p:spTree>
    <p:extLst>
      <p:ext uri="{BB962C8B-B14F-4D97-AF65-F5344CB8AC3E}">
        <p14:creationId xmlns:p14="http://schemas.microsoft.com/office/powerpoint/2010/main" val="18744769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kumimoji="1" sz="1200" kern="1200">
        <a:solidFill>
          <a:schemeClr val="tx1"/>
        </a:solidFill>
        <a:latin typeface="+mn-lt"/>
        <a:ea typeface="+mn-ea"/>
        <a:cs typeface="ＭＳ Ｐゴシック" charset="0"/>
      </a:defRPr>
    </a:lvl1pPr>
    <a:lvl2pPr marL="457200" algn="l" defTabSz="457200" rtl="0" eaLnBrk="0" fontAlgn="base" hangingPunct="0">
      <a:spcBef>
        <a:spcPct val="30000"/>
      </a:spcBef>
      <a:spcAft>
        <a:spcPct val="0"/>
      </a:spcAft>
      <a:defRPr kumimoji="1"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kumimoji="1"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kumimoji="1"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545B46D-7317-446B-9B6A-BD39BFABFA2C}"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5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564534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545B46D-7317-446B-9B6A-BD39BFABFA2C}"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5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676084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4.xml"/><Relationship Id="rId6" Type="http://schemas.openxmlformats.org/officeDocument/2006/relationships/image" Target="../media/image4.emf"/><Relationship Id="rId5" Type="http://schemas.openxmlformats.org/officeDocument/2006/relationships/image" Target="../media/image5.png"/><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5.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6.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563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基本版） タイトルのみ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nvPr>
        </p:nvGraphicFramePr>
        <p:xfrm>
          <a:off x="1955" y="1588"/>
          <a:ext cx="1955"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0" name=""/>
                      <p:cNvPicPr/>
                      <p:nvPr/>
                    </p:nvPicPr>
                    <p:blipFill>
                      <a:blip r:embed="rId4"/>
                      <a:stretch>
                        <a:fillRect/>
                      </a:stretch>
                    </p:blipFill>
                    <p:spPr>
                      <a:xfrm>
                        <a:off x="1955" y="1588"/>
                        <a:ext cx="1955" cy="1588"/>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latin typeface="+mn-lt"/>
                <a:ea typeface="+mn-ea"/>
                <a:cs typeface="+mn-cs"/>
                <a:sym typeface="+mn-lt"/>
              </a:defRPr>
            </a:lvl1pPr>
          </a:lstStyle>
          <a:p>
            <a:r>
              <a:rPr lang="en-GB" altLang="en-GB">
                <a:solidFill>
                  <a:prstClr val="black"/>
                </a:solidFill>
              </a:rPr>
              <a:t>Discussion Paper</a:t>
            </a:r>
            <a:endParaRPr lang="en-GB" altLang="en-GB" dirty="0">
              <a:solidFill>
                <a:prstClr val="black"/>
              </a:solidFill>
            </a:endParaRPr>
          </a:p>
        </p:txBody>
      </p:sp>
      <p:sp>
        <p:nvSpPr>
          <p:cNvPr id="4" name="スライド番号プレースホルダ 3"/>
          <p:cNvSpPr>
            <a:spLocks noGrp="1"/>
          </p:cNvSpPr>
          <p:nvPr>
            <p:ph type="sldNum" sz="quarter" idx="11"/>
          </p:nvPr>
        </p:nvSpPr>
        <p:spPr bwMode="gray"/>
        <p:txBody>
          <a:bodyPr/>
          <a:lstStyle>
            <a:lvl1pPr>
              <a:defRPr>
                <a:solidFill>
                  <a:schemeClr val="tx1"/>
                </a:solidFill>
                <a:latin typeface="+mn-lt"/>
                <a:ea typeface="+mn-ea"/>
                <a:cs typeface="+mn-cs"/>
                <a:sym typeface="+mn-lt"/>
              </a:defRPr>
            </a:lvl1pPr>
          </a:lstStyle>
          <a:p>
            <a:fld id="{AA5FCFE5-FE56-4EF1-80A8-07776887C2A1}" type="slidenum">
              <a:rPr lang="ja-JP" altLang="en-US" smtClean="0">
                <a:solidFill>
                  <a:prstClr val="black"/>
                </a:solidFill>
              </a:rPr>
              <a:pPr/>
              <a:t>‹#›</a:t>
            </a:fld>
            <a:endParaRPr lang="ja-JP" altLang="en-US" dirty="0">
              <a:solidFill>
                <a:prstClr val="black"/>
              </a:solidFill>
            </a:endParaRPr>
          </a:p>
        </p:txBody>
      </p:sp>
      <p:sp>
        <p:nvSpPr>
          <p:cNvPr id="9" name="テキスト プレースホルダー 2"/>
          <p:cNvSpPr>
            <a:spLocks noGrp="1"/>
          </p:cNvSpPr>
          <p:nvPr>
            <p:ph type="body" sz="quarter" idx="15" hasCustomPrompt="1"/>
          </p:nvPr>
        </p:nvSpPr>
        <p:spPr bwMode="gray">
          <a:xfrm>
            <a:off x="512611" y="1008000"/>
            <a:ext cx="5361231" cy="468000"/>
          </a:xfrm>
          <a:prstGeom prst="rect">
            <a:avLst/>
          </a:prstGeom>
        </p:spPr>
        <p:txBody>
          <a:bodyPr wrap="none" anchor="ctr">
            <a:noAutofit/>
          </a:bodyPr>
          <a:lstStyle>
            <a:lvl1pPr>
              <a:lnSpc>
                <a:spcPct val="100000"/>
              </a:lnSpc>
              <a:spcBef>
                <a:spcPts val="0"/>
              </a:spcBef>
              <a:defRPr sz="1292" b="1">
                <a:solidFill>
                  <a:schemeClr val="accent1"/>
                </a:solidFill>
                <a:latin typeface="+mn-lt"/>
                <a:ea typeface="+mn-ea"/>
                <a:cs typeface="+mn-cs"/>
                <a:sym typeface="+mn-lt"/>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p:txBody>
          <a:bodyPr/>
          <a:lstStyle>
            <a:lvl1pPr>
              <a:defRPr>
                <a:latin typeface="+mj-lt"/>
                <a:ea typeface="+mj-ea"/>
                <a:cs typeface="+mj-cs"/>
                <a:sym typeface="+mj-lt"/>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4189515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955" y="1588"/>
          <a:ext cx="1955"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0" name=""/>
                      <p:cNvPicPr/>
                      <p:nvPr/>
                    </p:nvPicPr>
                    <p:blipFill>
                      <a:blip r:embed="rId4"/>
                      <a:stretch>
                        <a:fillRect/>
                      </a:stretch>
                    </p:blipFill>
                    <p:spPr>
                      <a:xfrm>
                        <a:off x="1955" y="1588"/>
                        <a:ext cx="1955" cy="1588"/>
                      </a:xfrm>
                      <a:prstGeom prst="rect">
                        <a:avLst/>
                      </a:prstGeom>
                    </p:spPr>
                  </p:pic>
                </p:oleObj>
              </mc:Fallback>
            </mc:AlternateContent>
          </a:graphicData>
        </a:graphic>
      </p:graphicFrame>
      <p:sp>
        <p:nvSpPr>
          <p:cNvPr id="7" name="コンテンツ プレースホルダ 2"/>
          <p:cNvSpPr>
            <a:spLocks noGrp="1"/>
          </p:cNvSpPr>
          <p:nvPr>
            <p:ph idx="1"/>
          </p:nvPr>
        </p:nvSpPr>
        <p:spPr bwMode="gray">
          <a:xfrm>
            <a:off x="512611" y="1476000"/>
            <a:ext cx="5361231" cy="4824000"/>
          </a:xfrm>
          <a:prstGeom prst="rect">
            <a:avLst/>
          </a:prstGeom>
        </p:spPr>
        <p:txBody>
          <a:bodyPr/>
          <a:lstStyle>
            <a:lvl1pPr>
              <a:lnSpc>
                <a:spcPct val="110000"/>
              </a:lnSpc>
              <a:spcBef>
                <a:spcPts val="554"/>
              </a:spcBef>
              <a:buNone/>
              <a:defRPr sz="1108" baseline="0">
                <a:latin typeface="+mn-lt"/>
                <a:ea typeface="+mn-ea"/>
                <a:cs typeface="+mn-cs"/>
                <a:sym typeface="+mn-lt"/>
              </a:defRPr>
            </a:lvl1pPr>
            <a:lvl2pPr marL="166158" indent="-166158">
              <a:lnSpc>
                <a:spcPct val="110000"/>
              </a:lnSpc>
              <a:spcBef>
                <a:spcPts val="554"/>
              </a:spcBef>
              <a:buFont typeface="Wingdings" pitchFamily="2" charset="2"/>
              <a:buChar char="n"/>
              <a:defRPr sz="1108" baseline="0">
                <a:latin typeface="+mn-lt"/>
                <a:ea typeface="+mn-ea"/>
                <a:cs typeface="+mn-cs"/>
                <a:sym typeface="+mn-lt"/>
              </a:defRPr>
            </a:lvl2pPr>
            <a:lvl3pPr marL="332316" indent="-166158">
              <a:lnSpc>
                <a:spcPct val="110000"/>
              </a:lnSpc>
              <a:spcBef>
                <a:spcPts val="554"/>
              </a:spcBef>
              <a:buFont typeface="Wingdings" pitchFamily="2" charset="2"/>
              <a:buChar char="Ø"/>
              <a:defRPr sz="1108" baseline="0">
                <a:latin typeface="+mn-lt"/>
                <a:ea typeface="+mn-ea"/>
                <a:cs typeface="+mn-cs"/>
                <a:sym typeface="+mn-lt"/>
              </a:defRPr>
            </a:lvl3pPr>
            <a:lvl4pPr marL="465242" marR="0" indent="-132926" algn="l" defTabSz="912958" rtl="0" eaLnBrk="1" fontAlgn="auto" latinLnBrk="0" hangingPunct="1">
              <a:lnSpc>
                <a:spcPct val="110000"/>
              </a:lnSpc>
              <a:spcBef>
                <a:spcPts val="554"/>
              </a:spcBef>
              <a:spcAft>
                <a:spcPts val="0"/>
              </a:spcAft>
              <a:buClrTx/>
              <a:buSzTx/>
              <a:buFont typeface="Arial" pitchFamily="34" charset="0"/>
              <a:buChar char="•"/>
              <a:tabLst/>
              <a:defRPr sz="1108" baseline="0">
                <a:latin typeface="+mn-lt"/>
                <a:ea typeface="+mn-ea"/>
                <a:cs typeface="+mn-cs"/>
                <a:sym typeface="+mn-lt"/>
              </a:defRPr>
            </a:lvl4pPr>
            <a:lvl5pPr>
              <a:defRPr sz="1108"/>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6" name="スライド番号プレースホルダ 5"/>
          <p:cNvSpPr>
            <a:spLocks noGrp="1"/>
          </p:cNvSpPr>
          <p:nvPr>
            <p:ph type="sldNum" sz="quarter" idx="10"/>
          </p:nvPr>
        </p:nvSpPr>
        <p:spPr bwMode="gray"/>
        <p:txBody>
          <a:bodyPr/>
          <a:lstStyle>
            <a:lvl1pPr>
              <a:defRPr baseline="0">
                <a:solidFill>
                  <a:schemeClr val="tx1"/>
                </a:solidFill>
                <a:latin typeface="+mn-lt"/>
                <a:ea typeface="+mn-ea"/>
                <a:cs typeface="+mn-cs"/>
                <a:sym typeface="+mn-lt"/>
              </a:defRPr>
            </a:lvl1pPr>
          </a:lstStyle>
          <a:p>
            <a:fld id="{0822A2BF-4EE5-45F6-88E1-9AA10A8C672A}" type="slidenum">
              <a:rPr lang="ja-JP" altLang="en-US" smtClean="0">
                <a:solidFill>
                  <a:prstClr val="black"/>
                </a:solidFill>
              </a:rPr>
              <a:pPr/>
              <a:t>‹#›</a:t>
            </a:fld>
            <a:endParaRPr lang="ja-JP" altLang="en-US" dirty="0">
              <a:solidFill>
                <a:prstClr val="black"/>
              </a:solidFill>
            </a:endParaRPr>
          </a:p>
        </p:txBody>
      </p:sp>
      <p:sp>
        <p:nvSpPr>
          <p:cNvPr id="8" name="フッター プレースホルダ 7"/>
          <p:cNvSpPr>
            <a:spLocks noGrp="1"/>
          </p:cNvSpPr>
          <p:nvPr>
            <p:ph type="ftr" sz="quarter" idx="11"/>
          </p:nvPr>
        </p:nvSpPr>
        <p:spPr bwMode="gray"/>
        <p:txBody>
          <a:bodyPr/>
          <a:lstStyle>
            <a:lvl1pPr>
              <a:defRPr baseline="0">
                <a:solidFill>
                  <a:schemeClr val="tx1"/>
                </a:solidFill>
                <a:latin typeface="+mn-lt"/>
                <a:ea typeface="+mn-ea"/>
                <a:cs typeface="+mn-cs"/>
                <a:sym typeface="+mn-lt"/>
              </a:defRPr>
            </a:lvl1pPr>
          </a:lstStyle>
          <a:p>
            <a:r>
              <a:rPr lang="en-GB" altLang="en-GB">
                <a:solidFill>
                  <a:prstClr val="black"/>
                </a:solidFill>
              </a:rPr>
              <a:t>Discussion Paper</a:t>
            </a:r>
            <a:endParaRPr lang="en-GB" altLang="en-GB" dirty="0">
              <a:solidFill>
                <a:prstClr val="black"/>
              </a:solidFill>
            </a:endParaRPr>
          </a:p>
        </p:txBody>
      </p:sp>
      <p:sp>
        <p:nvSpPr>
          <p:cNvPr id="3" name="テキスト プレースホルダー 2"/>
          <p:cNvSpPr>
            <a:spLocks noGrp="1"/>
          </p:cNvSpPr>
          <p:nvPr>
            <p:ph type="body" sz="quarter" idx="12" hasCustomPrompt="1"/>
          </p:nvPr>
        </p:nvSpPr>
        <p:spPr bwMode="gray">
          <a:xfrm>
            <a:off x="512611" y="1008000"/>
            <a:ext cx="5361231" cy="468000"/>
          </a:xfrm>
          <a:prstGeom prst="rect">
            <a:avLst/>
          </a:prstGeom>
        </p:spPr>
        <p:txBody>
          <a:bodyPr wrap="none" anchor="ctr">
            <a:noAutofit/>
          </a:bodyPr>
          <a:lstStyle>
            <a:lvl1pPr>
              <a:lnSpc>
                <a:spcPct val="100000"/>
              </a:lnSpc>
              <a:spcBef>
                <a:spcPts val="0"/>
              </a:spcBef>
              <a:defRPr sz="1292" b="1" baseline="0">
                <a:solidFill>
                  <a:schemeClr val="accent1"/>
                </a:solidFill>
                <a:latin typeface="+mn-lt"/>
                <a:ea typeface="+mn-ea"/>
                <a:cs typeface="+mn-cs"/>
                <a:sym typeface="+mn-lt"/>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p:txBody>
          <a:bodyPr/>
          <a:lstStyle>
            <a:lvl1pPr>
              <a:defRPr>
                <a:latin typeface="+mj-lt"/>
                <a:ea typeface="+mj-ea"/>
                <a:cs typeface="+mj-cs"/>
                <a:sym typeface="+mj-lt"/>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83450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955" y="1588"/>
          <a:ext cx="1955"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0" name=""/>
                      <p:cNvPicPr/>
                      <p:nvPr/>
                    </p:nvPicPr>
                    <p:blipFill>
                      <a:blip r:embed="rId4"/>
                      <a:stretch>
                        <a:fillRect/>
                      </a:stretch>
                    </p:blipFill>
                    <p:spPr>
                      <a:xfrm>
                        <a:off x="1955" y="1588"/>
                        <a:ext cx="1955" cy="1588"/>
                      </a:xfrm>
                      <a:prstGeom prst="rect">
                        <a:avLst/>
                      </a:prstGeom>
                    </p:spPr>
                  </p:pic>
                </p:oleObj>
              </mc:Fallback>
            </mc:AlternateContent>
          </a:graphicData>
        </a:graphic>
      </p:graphicFrame>
      <p:sp>
        <p:nvSpPr>
          <p:cNvPr id="8" name="コンテンツ プレースホルダ 2"/>
          <p:cNvSpPr>
            <a:spLocks noGrp="1"/>
          </p:cNvSpPr>
          <p:nvPr>
            <p:ph idx="1"/>
          </p:nvPr>
        </p:nvSpPr>
        <p:spPr bwMode="gray">
          <a:xfrm>
            <a:off x="512611" y="1476000"/>
            <a:ext cx="5361231" cy="4824000"/>
          </a:xfrm>
          <a:prstGeom prst="rect">
            <a:avLst/>
          </a:prstGeom>
        </p:spPr>
        <p:txBody>
          <a:bodyPr/>
          <a:lstStyle>
            <a:lvl1pPr>
              <a:lnSpc>
                <a:spcPct val="110000"/>
              </a:lnSpc>
              <a:spcBef>
                <a:spcPts val="554"/>
              </a:spcBef>
              <a:buNone/>
              <a:defRPr sz="1108" baseline="0">
                <a:latin typeface="+mn-lt"/>
                <a:ea typeface="+mn-ea"/>
                <a:cs typeface="+mn-cs"/>
                <a:sym typeface="+mn-lt"/>
              </a:defRPr>
            </a:lvl1pPr>
            <a:lvl2pPr marL="166158" indent="-166158">
              <a:lnSpc>
                <a:spcPct val="110000"/>
              </a:lnSpc>
              <a:spcBef>
                <a:spcPts val="554"/>
              </a:spcBef>
              <a:buFont typeface="Wingdings" pitchFamily="2" charset="2"/>
              <a:buChar char="n"/>
              <a:defRPr sz="1108" baseline="0">
                <a:latin typeface="+mn-lt"/>
                <a:ea typeface="+mn-ea"/>
                <a:cs typeface="+mn-cs"/>
                <a:sym typeface="+mn-lt"/>
              </a:defRPr>
            </a:lvl2pPr>
            <a:lvl3pPr marL="332316" indent="-166158">
              <a:lnSpc>
                <a:spcPct val="110000"/>
              </a:lnSpc>
              <a:spcBef>
                <a:spcPts val="554"/>
              </a:spcBef>
              <a:buFont typeface="Wingdings" pitchFamily="2" charset="2"/>
              <a:buChar char="Ø"/>
              <a:defRPr sz="1108" baseline="0">
                <a:latin typeface="+mn-lt"/>
                <a:ea typeface="+mn-ea"/>
                <a:cs typeface="+mn-cs"/>
                <a:sym typeface="+mn-lt"/>
              </a:defRPr>
            </a:lvl3pPr>
            <a:lvl4pPr marL="465242" marR="0" indent="-132926" algn="l" defTabSz="912958" rtl="0" eaLnBrk="1" fontAlgn="auto" latinLnBrk="0" hangingPunct="1">
              <a:lnSpc>
                <a:spcPct val="110000"/>
              </a:lnSpc>
              <a:spcBef>
                <a:spcPts val="554"/>
              </a:spcBef>
              <a:spcAft>
                <a:spcPts val="0"/>
              </a:spcAft>
              <a:buClrTx/>
              <a:buSzTx/>
              <a:buFont typeface="Arial" pitchFamily="34" charset="0"/>
              <a:buChar char="•"/>
              <a:tabLst/>
              <a:defRPr sz="1108" baseline="0">
                <a:latin typeface="+mn-lt"/>
                <a:ea typeface="+mn-ea"/>
                <a:cs typeface="+mn-cs"/>
                <a:sym typeface="+mn-lt"/>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コンテンツ プレースホルダ 2"/>
          <p:cNvSpPr>
            <a:spLocks noGrp="1"/>
          </p:cNvSpPr>
          <p:nvPr>
            <p:ph idx="12"/>
          </p:nvPr>
        </p:nvSpPr>
        <p:spPr bwMode="gray">
          <a:xfrm>
            <a:off x="6316786" y="1476000"/>
            <a:ext cx="5361231" cy="4824000"/>
          </a:xfrm>
          <a:prstGeom prst="rect">
            <a:avLst/>
          </a:prstGeom>
        </p:spPr>
        <p:txBody>
          <a:bodyPr/>
          <a:lstStyle>
            <a:lvl1pPr>
              <a:lnSpc>
                <a:spcPct val="110000"/>
              </a:lnSpc>
              <a:spcBef>
                <a:spcPts val="554"/>
              </a:spcBef>
              <a:buNone/>
              <a:defRPr sz="1108" baseline="0">
                <a:latin typeface="+mn-lt"/>
                <a:ea typeface="+mn-ea"/>
                <a:cs typeface="+mn-cs"/>
                <a:sym typeface="+mn-lt"/>
              </a:defRPr>
            </a:lvl1pPr>
            <a:lvl2pPr marL="166158" indent="-166158">
              <a:lnSpc>
                <a:spcPct val="110000"/>
              </a:lnSpc>
              <a:spcBef>
                <a:spcPts val="554"/>
              </a:spcBef>
              <a:buFont typeface="Wingdings" pitchFamily="2" charset="2"/>
              <a:buChar char="n"/>
              <a:defRPr sz="1108" baseline="0">
                <a:latin typeface="+mn-lt"/>
                <a:ea typeface="+mn-ea"/>
                <a:cs typeface="+mn-cs"/>
                <a:sym typeface="+mn-lt"/>
              </a:defRPr>
            </a:lvl2pPr>
            <a:lvl3pPr marL="332316" indent="-166158">
              <a:lnSpc>
                <a:spcPct val="110000"/>
              </a:lnSpc>
              <a:spcBef>
                <a:spcPts val="554"/>
              </a:spcBef>
              <a:buFont typeface="Wingdings" pitchFamily="2" charset="2"/>
              <a:buChar char="Ø"/>
              <a:defRPr sz="1108" baseline="0">
                <a:latin typeface="+mn-lt"/>
                <a:ea typeface="+mn-ea"/>
                <a:cs typeface="+mn-cs"/>
                <a:sym typeface="+mn-lt"/>
              </a:defRPr>
            </a:lvl3pPr>
            <a:lvl4pPr marL="465242" indent="-132926">
              <a:lnSpc>
                <a:spcPct val="110000"/>
              </a:lnSpc>
              <a:spcBef>
                <a:spcPts val="554"/>
              </a:spcBef>
              <a:buFont typeface="Arial" pitchFamily="34" charset="0"/>
              <a:buChar char="•"/>
              <a:defRPr sz="1108" baseline="0">
                <a:latin typeface="+mn-lt"/>
                <a:ea typeface="+mn-ea"/>
                <a:cs typeface="+mn-cs"/>
                <a:sym typeface="+mn-lt"/>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10" name="スライド番号プレースホルダ 9"/>
          <p:cNvSpPr>
            <a:spLocks noGrp="1"/>
          </p:cNvSpPr>
          <p:nvPr>
            <p:ph type="sldNum" sz="quarter" idx="13"/>
          </p:nvPr>
        </p:nvSpPr>
        <p:spPr bwMode="gray"/>
        <p:txBody>
          <a:bodyPr/>
          <a:lstStyle>
            <a:lvl1pPr>
              <a:defRPr baseline="0">
                <a:solidFill>
                  <a:schemeClr val="tx1"/>
                </a:solidFill>
                <a:latin typeface="+mn-lt"/>
                <a:ea typeface="+mn-ea"/>
                <a:cs typeface="+mn-cs"/>
                <a:sym typeface="+mn-lt"/>
              </a:defRPr>
            </a:lvl1pPr>
          </a:lstStyle>
          <a:p>
            <a:fld id="{A3EB1B23-9AF8-425B-BAD7-B9FA00F18833}" type="slidenum">
              <a:rPr lang="ja-JP" altLang="en-US" smtClean="0">
                <a:solidFill>
                  <a:prstClr val="black"/>
                </a:solidFill>
              </a:rPr>
              <a:pPr/>
              <a:t>‹#›</a:t>
            </a:fld>
            <a:endParaRPr lang="ja-JP" altLang="en-US" dirty="0">
              <a:solidFill>
                <a:prstClr val="black"/>
              </a:solidFill>
            </a:endParaRPr>
          </a:p>
        </p:txBody>
      </p:sp>
      <p:sp>
        <p:nvSpPr>
          <p:cNvPr id="11" name="フッター プレースホルダ 10"/>
          <p:cNvSpPr>
            <a:spLocks noGrp="1"/>
          </p:cNvSpPr>
          <p:nvPr>
            <p:ph type="ftr" sz="quarter" idx="14"/>
          </p:nvPr>
        </p:nvSpPr>
        <p:spPr bwMode="gray"/>
        <p:txBody>
          <a:bodyPr/>
          <a:lstStyle>
            <a:lvl1pPr>
              <a:defRPr baseline="0">
                <a:solidFill>
                  <a:schemeClr val="tx1"/>
                </a:solidFill>
                <a:latin typeface="+mn-lt"/>
                <a:ea typeface="+mn-ea"/>
                <a:cs typeface="+mn-cs"/>
                <a:sym typeface="+mn-lt"/>
              </a:defRPr>
            </a:lvl1pPr>
          </a:lstStyle>
          <a:p>
            <a:r>
              <a:rPr lang="en-GB" altLang="en-GB">
                <a:solidFill>
                  <a:prstClr val="black"/>
                </a:solidFill>
              </a:rPr>
              <a:t>Discussion Paper</a:t>
            </a:r>
            <a:endParaRPr lang="en-GB" altLang="en-GB" dirty="0">
              <a:solidFill>
                <a:prstClr val="black"/>
              </a:solidFill>
            </a:endParaRPr>
          </a:p>
        </p:txBody>
      </p:sp>
      <p:sp>
        <p:nvSpPr>
          <p:cNvPr id="3" name="テキスト プレースホルダー 2"/>
          <p:cNvSpPr>
            <a:spLocks noGrp="1"/>
          </p:cNvSpPr>
          <p:nvPr>
            <p:ph type="body" sz="quarter" idx="15" hasCustomPrompt="1"/>
          </p:nvPr>
        </p:nvSpPr>
        <p:spPr bwMode="gray">
          <a:xfrm>
            <a:off x="512611" y="1008000"/>
            <a:ext cx="5361231" cy="468000"/>
          </a:xfrm>
          <a:prstGeom prst="rect">
            <a:avLst/>
          </a:prstGeom>
        </p:spPr>
        <p:txBody>
          <a:bodyPr wrap="none" anchor="ctr">
            <a:noAutofit/>
          </a:bodyPr>
          <a:lstStyle>
            <a:lvl1pPr>
              <a:lnSpc>
                <a:spcPct val="100000"/>
              </a:lnSpc>
              <a:spcBef>
                <a:spcPts val="0"/>
              </a:spcBef>
              <a:defRPr sz="1292" b="1" baseline="0">
                <a:solidFill>
                  <a:schemeClr val="accent1"/>
                </a:solidFill>
                <a:latin typeface="+mn-lt"/>
                <a:ea typeface="+mn-ea"/>
                <a:cs typeface="+mn-cs"/>
                <a:sym typeface="+mn-lt"/>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bwMode="gray">
          <a:xfrm>
            <a:off x="6316786" y="1008000"/>
            <a:ext cx="5361231" cy="468000"/>
          </a:xfrm>
          <a:prstGeom prst="rect">
            <a:avLst/>
          </a:prstGeom>
        </p:spPr>
        <p:txBody>
          <a:bodyPr wrap="none" anchor="ctr">
            <a:noAutofit/>
          </a:bodyPr>
          <a:lstStyle>
            <a:lvl1pPr>
              <a:lnSpc>
                <a:spcPct val="100000"/>
              </a:lnSpc>
              <a:spcBef>
                <a:spcPts val="0"/>
              </a:spcBef>
              <a:defRPr sz="1292" b="1" baseline="0">
                <a:solidFill>
                  <a:schemeClr val="accent1"/>
                </a:solidFill>
                <a:latin typeface="+mn-lt"/>
                <a:ea typeface="+mn-ea"/>
                <a:cs typeface="+mn-cs"/>
                <a:sym typeface="+mn-lt"/>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p:txBody>
          <a:bodyPr/>
          <a:lstStyle>
            <a:lvl1pPr>
              <a:defRPr>
                <a:latin typeface="+mj-lt"/>
                <a:ea typeface="+mj-ea"/>
                <a:cs typeface="+mj-cs"/>
                <a:sym typeface="+mj-lt"/>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674996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基本版） コンテンツ全面_レベル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nvPr>
        </p:nvGraphicFramePr>
        <p:xfrm>
          <a:off x="1955" y="1588"/>
          <a:ext cx="1955"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0" name=""/>
                      <p:cNvPicPr/>
                      <p:nvPr/>
                    </p:nvPicPr>
                    <p:blipFill>
                      <a:blip r:embed="rId4"/>
                      <a:stretch>
                        <a:fillRect/>
                      </a:stretch>
                    </p:blipFill>
                    <p:spPr>
                      <a:xfrm>
                        <a:off x="1955" y="1588"/>
                        <a:ext cx="1955" cy="1588"/>
                      </a:xfrm>
                      <a:prstGeom prst="rect">
                        <a:avLst/>
                      </a:prstGeom>
                    </p:spPr>
                  </p:pic>
                </p:oleObj>
              </mc:Fallback>
            </mc:AlternateContent>
          </a:graphicData>
        </a:graphic>
      </p:graphicFrame>
      <p:sp>
        <p:nvSpPr>
          <p:cNvPr id="6" name="コンテンツ プレースホルダ 2"/>
          <p:cNvSpPr>
            <a:spLocks noGrp="1"/>
          </p:cNvSpPr>
          <p:nvPr>
            <p:ph idx="1"/>
          </p:nvPr>
        </p:nvSpPr>
        <p:spPr bwMode="gray">
          <a:xfrm>
            <a:off x="513229" y="1476000"/>
            <a:ext cx="11165539" cy="4824000"/>
          </a:xfrm>
          <a:prstGeom prst="rect">
            <a:avLst/>
          </a:prstGeom>
        </p:spPr>
        <p:txBody>
          <a:bodyPr/>
          <a:lstStyle>
            <a:lvl1pPr>
              <a:lnSpc>
                <a:spcPct val="110000"/>
              </a:lnSpc>
              <a:spcBef>
                <a:spcPts val="554"/>
              </a:spcBef>
              <a:buFont typeface="Arial" pitchFamily="34" charset="0"/>
              <a:buNone/>
              <a:defRPr sz="1108" baseline="0">
                <a:latin typeface="+mn-lt"/>
                <a:ea typeface="+mn-ea"/>
                <a:cs typeface="+mn-cs"/>
                <a:sym typeface="+mn-lt"/>
              </a:defRPr>
            </a:lvl1pPr>
            <a:lvl2pPr marL="166158" indent="-166158">
              <a:lnSpc>
                <a:spcPct val="110000"/>
              </a:lnSpc>
              <a:spcBef>
                <a:spcPts val="554"/>
              </a:spcBef>
              <a:buFont typeface="Wingdings" pitchFamily="2" charset="2"/>
              <a:buChar char="n"/>
              <a:defRPr sz="1108" baseline="0">
                <a:latin typeface="+mn-lt"/>
                <a:ea typeface="+mn-ea"/>
                <a:cs typeface="+mn-cs"/>
                <a:sym typeface="+mn-lt"/>
              </a:defRPr>
            </a:lvl2pPr>
            <a:lvl3pPr marL="332316" indent="-166158">
              <a:lnSpc>
                <a:spcPct val="110000"/>
              </a:lnSpc>
              <a:spcBef>
                <a:spcPts val="554"/>
              </a:spcBef>
              <a:buFont typeface="Wingdings" pitchFamily="2" charset="2"/>
              <a:buChar char="Ø"/>
              <a:defRPr sz="1108" baseline="0">
                <a:latin typeface="+mn-lt"/>
                <a:ea typeface="+mn-ea"/>
                <a:cs typeface="+mn-cs"/>
                <a:sym typeface="+mn-lt"/>
              </a:defRPr>
            </a:lvl3pPr>
            <a:lvl4pPr marL="465242" indent="-132926">
              <a:lnSpc>
                <a:spcPct val="110000"/>
              </a:lnSpc>
              <a:spcBef>
                <a:spcPts val="554"/>
              </a:spcBef>
              <a:buFont typeface="Arial" pitchFamily="34" charset="0"/>
              <a:buChar char="•"/>
              <a:defRPr sz="1108" baseline="0">
                <a:latin typeface="+mn-lt"/>
                <a:ea typeface="+mn-ea"/>
                <a:cs typeface="+mn-cs"/>
                <a:sym typeface="+mn-lt"/>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スライド番号プレースホルダ 8"/>
          <p:cNvSpPr>
            <a:spLocks noGrp="1"/>
          </p:cNvSpPr>
          <p:nvPr>
            <p:ph type="sldNum" sz="quarter" idx="10"/>
          </p:nvPr>
        </p:nvSpPr>
        <p:spPr bwMode="gray"/>
        <p:txBody>
          <a:bodyPr/>
          <a:lstStyle>
            <a:lvl1pPr>
              <a:defRPr baseline="0">
                <a:solidFill>
                  <a:schemeClr val="tx1"/>
                </a:solidFill>
                <a:latin typeface="+mn-lt"/>
                <a:ea typeface="+mn-ea"/>
                <a:cs typeface="+mn-cs"/>
                <a:sym typeface="+mn-lt"/>
              </a:defRPr>
            </a:lvl1pPr>
          </a:lstStyle>
          <a:p>
            <a:fld id="{543A0986-838B-4D2A-A95C-8CB1738263FE}" type="slidenum">
              <a:rPr lang="ja-JP" altLang="en-US" smtClean="0">
                <a:solidFill>
                  <a:prstClr val="black"/>
                </a:solidFill>
              </a:rPr>
              <a:pPr/>
              <a:t>‹#›</a:t>
            </a:fld>
            <a:endParaRPr lang="ja-JP" altLang="en-US" dirty="0">
              <a:solidFill>
                <a:prstClr val="black"/>
              </a:solidFill>
            </a:endParaRPr>
          </a:p>
        </p:txBody>
      </p:sp>
      <p:sp>
        <p:nvSpPr>
          <p:cNvPr id="10" name="フッター プレースホルダ 9"/>
          <p:cNvSpPr>
            <a:spLocks noGrp="1"/>
          </p:cNvSpPr>
          <p:nvPr>
            <p:ph type="ftr" sz="quarter" idx="11"/>
          </p:nvPr>
        </p:nvSpPr>
        <p:spPr bwMode="gray"/>
        <p:txBody>
          <a:bodyPr/>
          <a:lstStyle>
            <a:lvl1pPr>
              <a:defRPr baseline="0">
                <a:solidFill>
                  <a:schemeClr val="tx1"/>
                </a:solidFill>
                <a:latin typeface="+mn-lt"/>
                <a:ea typeface="+mn-ea"/>
                <a:cs typeface="+mn-cs"/>
                <a:sym typeface="+mn-lt"/>
              </a:defRPr>
            </a:lvl1pPr>
          </a:lstStyle>
          <a:p>
            <a:r>
              <a:rPr lang="en-GB" altLang="en-GB">
                <a:solidFill>
                  <a:prstClr val="black"/>
                </a:solidFill>
              </a:rPr>
              <a:t>Discussion Paper</a:t>
            </a:r>
            <a:endParaRPr lang="en-GB" altLang="en-GB" dirty="0">
              <a:solidFill>
                <a:prstClr val="black"/>
              </a:solidFill>
            </a:endParaRPr>
          </a:p>
        </p:txBody>
      </p:sp>
      <p:sp>
        <p:nvSpPr>
          <p:cNvPr id="8" name="テキスト プレースホルダー 2"/>
          <p:cNvSpPr>
            <a:spLocks noGrp="1"/>
          </p:cNvSpPr>
          <p:nvPr>
            <p:ph type="body" sz="quarter" idx="15" hasCustomPrompt="1"/>
          </p:nvPr>
        </p:nvSpPr>
        <p:spPr bwMode="gray">
          <a:xfrm>
            <a:off x="512611" y="1008000"/>
            <a:ext cx="5361231" cy="468000"/>
          </a:xfrm>
          <a:prstGeom prst="rect">
            <a:avLst/>
          </a:prstGeom>
        </p:spPr>
        <p:txBody>
          <a:bodyPr wrap="none" anchor="ctr">
            <a:noAutofit/>
          </a:bodyPr>
          <a:lstStyle>
            <a:lvl1pPr>
              <a:lnSpc>
                <a:spcPct val="100000"/>
              </a:lnSpc>
              <a:spcBef>
                <a:spcPts val="0"/>
              </a:spcBef>
              <a:defRPr sz="1292" b="1" baseline="0">
                <a:solidFill>
                  <a:schemeClr val="accent1"/>
                </a:solidFill>
                <a:latin typeface="+mn-lt"/>
                <a:ea typeface="+mn-ea"/>
                <a:cs typeface="+mn-cs"/>
                <a:sym typeface="+mn-lt"/>
              </a:defRPr>
            </a:lvl1pPr>
          </a:lstStyle>
          <a:p>
            <a:pPr lvl="0"/>
            <a:r>
              <a:rPr kumimoji="1" lang="en-US" altLang="ja-JP" dirty="0"/>
              <a:t>Header</a:t>
            </a:r>
            <a:r>
              <a:rPr kumimoji="1" lang="ja-JP" altLang="en-US" dirty="0"/>
              <a:t>を入力（スライドタイトル）</a:t>
            </a:r>
          </a:p>
        </p:txBody>
      </p:sp>
      <p:sp>
        <p:nvSpPr>
          <p:cNvPr id="3" name="タイトル 2"/>
          <p:cNvSpPr>
            <a:spLocks noGrp="1"/>
          </p:cNvSpPr>
          <p:nvPr>
            <p:ph type="title" hasCustomPrompt="1"/>
          </p:nvPr>
        </p:nvSpPr>
        <p:spPr bwMode="gray"/>
        <p:txBody>
          <a:bodyPr/>
          <a:lstStyle>
            <a:lvl1pPr>
              <a:defRPr>
                <a:latin typeface="+mj-lt"/>
                <a:ea typeface="+mj-ea"/>
                <a:cs typeface="+mj-cs"/>
                <a:sym typeface="+mj-lt"/>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624800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DD8FC7-FC41-47D1-8A11-2C5C8076202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3802E36-73AA-4A92-91AE-12DF2F2C98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09E461F-5115-4921-AB5A-B825FBFCC1F9}"/>
              </a:ext>
            </a:extLst>
          </p:cNvPr>
          <p:cNvSpPr>
            <a:spLocks noGrp="1"/>
          </p:cNvSpPr>
          <p:nvPr>
            <p:ph type="dt" sz="half" idx="10"/>
          </p:nvPr>
        </p:nvSpPr>
        <p:spPr/>
        <p:txBody>
          <a:bodyPr/>
          <a:lstStyle/>
          <a:p>
            <a:fld id="{4D7208E8-C1AD-40B8-84C9-728E1D3C9CC8}" type="datetimeFigureOut">
              <a:rPr kumimoji="1" lang="ja-JP" altLang="en-US" smtClean="0"/>
              <a:t>2023/5/29</a:t>
            </a:fld>
            <a:endParaRPr kumimoji="1" lang="ja-JP" altLang="en-US"/>
          </a:p>
        </p:txBody>
      </p:sp>
      <p:sp>
        <p:nvSpPr>
          <p:cNvPr id="5" name="フッター プレースホルダー 4">
            <a:extLst>
              <a:ext uri="{FF2B5EF4-FFF2-40B4-BE49-F238E27FC236}">
                <a16:creationId xmlns:a16="http://schemas.microsoft.com/office/drawing/2014/main" id="{60C09F36-E530-44C7-91CB-627AA3E343E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7C79698-C9A9-4EFD-ACBD-678EC2978315}"/>
              </a:ext>
            </a:extLst>
          </p:cNvPr>
          <p:cNvSpPr>
            <a:spLocks noGrp="1"/>
          </p:cNvSpPr>
          <p:nvPr>
            <p:ph type="sldNum" sz="quarter" idx="12"/>
          </p:nvPr>
        </p:nvSpPr>
        <p:spPr/>
        <p:txBody>
          <a:bodyPr/>
          <a:lstStyle/>
          <a:p>
            <a:fld id="{2AAEA1AE-9806-47D2-BC00-DF99999E72D5}" type="slidenum">
              <a:rPr kumimoji="1" lang="ja-JP" altLang="en-US" smtClean="0"/>
              <a:t>‹#›</a:t>
            </a:fld>
            <a:endParaRPr kumimoji="1" lang="ja-JP" altLang="en-US"/>
          </a:p>
        </p:txBody>
      </p:sp>
    </p:spTree>
    <p:extLst>
      <p:ext uri="{BB962C8B-B14F-4D97-AF65-F5344CB8AC3E}">
        <p14:creationId xmlns:p14="http://schemas.microsoft.com/office/powerpoint/2010/main" val="337819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3A2AB8-0CB4-4120-BF68-9C16F4DE84B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6671C43-624D-4A5A-9E4F-D6E96A56552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6BB3726-662C-4EC9-9F4A-2780283A4BF5}"/>
              </a:ext>
            </a:extLst>
          </p:cNvPr>
          <p:cNvSpPr>
            <a:spLocks noGrp="1"/>
          </p:cNvSpPr>
          <p:nvPr>
            <p:ph type="dt" sz="half" idx="10"/>
          </p:nvPr>
        </p:nvSpPr>
        <p:spPr/>
        <p:txBody>
          <a:bodyPr/>
          <a:lstStyle/>
          <a:p>
            <a:fld id="{4D7208E8-C1AD-40B8-84C9-728E1D3C9CC8}" type="datetimeFigureOut">
              <a:rPr kumimoji="1" lang="ja-JP" altLang="en-US" smtClean="0"/>
              <a:t>2023/5/29</a:t>
            </a:fld>
            <a:endParaRPr kumimoji="1" lang="ja-JP" altLang="en-US"/>
          </a:p>
        </p:txBody>
      </p:sp>
      <p:sp>
        <p:nvSpPr>
          <p:cNvPr id="5" name="フッター プレースホルダー 4">
            <a:extLst>
              <a:ext uri="{FF2B5EF4-FFF2-40B4-BE49-F238E27FC236}">
                <a16:creationId xmlns:a16="http://schemas.microsoft.com/office/drawing/2014/main" id="{2B288AF7-41EF-4A1D-A460-AB67D24989F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64041EE-8883-4C61-AA05-185B553CD20A}"/>
              </a:ext>
            </a:extLst>
          </p:cNvPr>
          <p:cNvSpPr>
            <a:spLocks noGrp="1"/>
          </p:cNvSpPr>
          <p:nvPr>
            <p:ph type="sldNum" sz="quarter" idx="12"/>
          </p:nvPr>
        </p:nvSpPr>
        <p:spPr/>
        <p:txBody>
          <a:bodyPr/>
          <a:lstStyle/>
          <a:p>
            <a:fld id="{2AAEA1AE-9806-47D2-BC00-DF99999E72D5}" type="slidenum">
              <a:rPr kumimoji="1" lang="ja-JP" altLang="en-US" smtClean="0"/>
              <a:t>‹#›</a:t>
            </a:fld>
            <a:endParaRPr kumimoji="1" lang="ja-JP" altLang="en-US"/>
          </a:p>
        </p:txBody>
      </p:sp>
    </p:spTree>
    <p:extLst>
      <p:ext uri="{BB962C8B-B14F-4D97-AF65-F5344CB8AC3E}">
        <p14:creationId xmlns:p14="http://schemas.microsoft.com/office/powerpoint/2010/main" val="2852307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629334-D86F-4528-ADFA-DB3718976AF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58417AC-6B43-4D63-80AC-5D0EB350C8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7A4A145-F583-4502-8379-34FA54DDE4CE}"/>
              </a:ext>
            </a:extLst>
          </p:cNvPr>
          <p:cNvSpPr>
            <a:spLocks noGrp="1"/>
          </p:cNvSpPr>
          <p:nvPr>
            <p:ph type="dt" sz="half" idx="10"/>
          </p:nvPr>
        </p:nvSpPr>
        <p:spPr/>
        <p:txBody>
          <a:bodyPr/>
          <a:lstStyle/>
          <a:p>
            <a:fld id="{4D7208E8-C1AD-40B8-84C9-728E1D3C9CC8}" type="datetimeFigureOut">
              <a:rPr kumimoji="1" lang="ja-JP" altLang="en-US" smtClean="0"/>
              <a:t>2023/5/29</a:t>
            </a:fld>
            <a:endParaRPr kumimoji="1" lang="ja-JP" altLang="en-US"/>
          </a:p>
        </p:txBody>
      </p:sp>
      <p:sp>
        <p:nvSpPr>
          <p:cNvPr id="5" name="フッター プレースホルダー 4">
            <a:extLst>
              <a:ext uri="{FF2B5EF4-FFF2-40B4-BE49-F238E27FC236}">
                <a16:creationId xmlns:a16="http://schemas.microsoft.com/office/drawing/2014/main" id="{53C2F122-4675-4D80-8875-2FDF25C9906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2EA146E-5B44-4026-84B7-444A1624D9FC}"/>
              </a:ext>
            </a:extLst>
          </p:cNvPr>
          <p:cNvSpPr>
            <a:spLocks noGrp="1"/>
          </p:cNvSpPr>
          <p:nvPr>
            <p:ph type="sldNum" sz="quarter" idx="12"/>
          </p:nvPr>
        </p:nvSpPr>
        <p:spPr/>
        <p:txBody>
          <a:bodyPr/>
          <a:lstStyle/>
          <a:p>
            <a:fld id="{2AAEA1AE-9806-47D2-BC00-DF99999E72D5}" type="slidenum">
              <a:rPr kumimoji="1" lang="ja-JP" altLang="en-US" smtClean="0"/>
              <a:t>‹#›</a:t>
            </a:fld>
            <a:endParaRPr kumimoji="1" lang="ja-JP" altLang="en-US"/>
          </a:p>
        </p:txBody>
      </p:sp>
    </p:spTree>
    <p:extLst>
      <p:ext uri="{BB962C8B-B14F-4D97-AF65-F5344CB8AC3E}">
        <p14:creationId xmlns:p14="http://schemas.microsoft.com/office/powerpoint/2010/main" val="2306097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52B8F8-EA83-45AA-A61C-1F5F21CDBAF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2BDEBC7-EA89-459F-82AF-9B2C326EA9C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26B8858-5196-42C9-969C-655EB71E0BC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73E63D7-0E98-42C9-9C63-C379AC525BEA}"/>
              </a:ext>
            </a:extLst>
          </p:cNvPr>
          <p:cNvSpPr>
            <a:spLocks noGrp="1"/>
          </p:cNvSpPr>
          <p:nvPr>
            <p:ph type="dt" sz="half" idx="10"/>
          </p:nvPr>
        </p:nvSpPr>
        <p:spPr/>
        <p:txBody>
          <a:bodyPr/>
          <a:lstStyle/>
          <a:p>
            <a:fld id="{4D7208E8-C1AD-40B8-84C9-728E1D3C9CC8}" type="datetimeFigureOut">
              <a:rPr kumimoji="1" lang="ja-JP" altLang="en-US" smtClean="0"/>
              <a:t>2023/5/29</a:t>
            </a:fld>
            <a:endParaRPr kumimoji="1" lang="ja-JP" altLang="en-US"/>
          </a:p>
        </p:txBody>
      </p:sp>
      <p:sp>
        <p:nvSpPr>
          <p:cNvPr id="6" name="フッター プレースホルダー 5">
            <a:extLst>
              <a:ext uri="{FF2B5EF4-FFF2-40B4-BE49-F238E27FC236}">
                <a16:creationId xmlns:a16="http://schemas.microsoft.com/office/drawing/2014/main" id="{6866C0AE-25B5-47AC-A29F-957E29FA664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33B71F8-4CD1-4D02-8081-E90F1BF6BB2E}"/>
              </a:ext>
            </a:extLst>
          </p:cNvPr>
          <p:cNvSpPr>
            <a:spLocks noGrp="1"/>
          </p:cNvSpPr>
          <p:nvPr>
            <p:ph type="sldNum" sz="quarter" idx="12"/>
          </p:nvPr>
        </p:nvSpPr>
        <p:spPr/>
        <p:txBody>
          <a:bodyPr/>
          <a:lstStyle/>
          <a:p>
            <a:fld id="{2AAEA1AE-9806-47D2-BC00-DF99999E72D5}" type="slidenum">
              <a:rPr kumimoji="1" lang="ja-JP" altLang="en-US" smtClean="0"/>
              <a:t>‹#›</a:t>
            </a:fld>
            <a:endParaRPr kumimoji="1" lang="ja-JP" altLang="en-US"/>
          </a:p>
        </p:txBody>
      </p:sp>
    </p:spTree>
    <p:extLst>
      <p:ext uri="{BB962C8B-B14F-4D97-AF65-F5344CB8AC3E}">
        <p14:creationId xmlns:p14="http://schemas.microsoft.com/office/powerpoint/2010/main" val="67978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41F8C3-3C98-4D36-B0FF-6C327D96EFF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457C6AD-71CA-4142-931B-722530C5B8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FAED379-6B1F-4BC2-9C14-BE651BDF13B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04EC67A-1295-466A-B0A1-A9906FEA31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8311A70-FC8D-4948-A788-E8F707F09C3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2E4D8B9-A7B8-4B09-86F2-65955E2D8F0A}"/>
              </a:ext>
            </a:extLst>
          </p:cNvPr>
          <p:cNvSpPr>
            <a:spLocks noGrp="1"/>
          </p:cNvSpPr>
          <p:nvPr>
            <p:ph type="dt" sz="half" idx="10"/>
          </p:nvPr>
        </p:nvSpPr>
        <p:spPr/>
        <p:txBody>
          <a:bodyPr/>
          <a:lstStyle/>
          <a:p>
            <a:fld id="{4D7208E8-C1AD-40B8-84C9-728E1D3C9CC8}" type="datetimeFigureOut">
              <a:rPr kumimoji="1" lang="ja-JP" altLang="en-US" smtClean="0"/>
              <a:t>2023/5/29</a:t>
            </a:fld>
            <a:endParaRPr kumimoji="1" lang="ja-JP" altLang="en-US"/>
          </a:p>
        </p:txBody>
      </p:sp>
      <p:sp>
        <p:nvSpPr>
          <p:cNvPr id="8" name="フッター プレースホルダー 7">
            <a:extLst>
              <a:ext uri="{FF2B5EF4-FFF2-40B4-BE49-F238E27FC236}">
                <a16:creationId xmlns:a16="http://schemas.microsoft.com/office/drawing/2014/main" id="{170485D4-405C-4DC6-80AE-95334B03374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F2BC5BD-FC3F-4034-B552-591DE1B46E5B}"/>
              </a:ext>
            </a:extLst>
          </p:cNvPr>
          <p:cNvSpPr>
            <a:spLocks noGrp="1"/>
          </p:cNvSpPr>
          <p:nvPr>
            <p:ph type="sldNum" sz="quarter" idx="12"/>
          </p:nvPr>
        </p:nvSpPr>
        <p:spPr/>
        <p:txBody>
          <a:bodyPr/>
          <a:lstStyle/>
          <a:p>
            <a:fld id="{2AAEA1AE-9806-47D2-BC00-DF99999E72D5}" type="slidenum">
              <a:rPr kumimoji="1" lang="ja-JP" altLang="en-US" smtClean="0"/>
              <a:t>‹#›</a:t>
            </a:fld>
            <a:endParaRPr kumimoji="1" lang="ja-JP" altLang="en-US"/>
          </a:p>
        </p:txBody>
      </p:sp>
    </p:spTree>
    <p:extLst>
      <p:ext uri="{BB962C8B-B14F-4D97-AF65-F5344CB8AC3E}">
        <p14:creationId xmlns:p14="http://schemas.microsoft.com/office/powerpoint/2010/main" val="2384116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0C5857-DDDD-412F-AD31-F0DF3B7A8E6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9961775-A2FD-43C4-9DD8-A2E68B5DD33B}"/>
              </a:ext>
            </a:extLst>
          </p:cNvPr>
          <p:cNvSpPr>
            <a:spLocks noGrp="1"/>
          </p:cNvSpPr>
          <p:nvPr>
            <p:ph type="dt" sz="half" idx="10"/>
          </p:nvPr>
        </p:nvSpPr>
        <p:spPr/>
        <p:txBody>
          <a:bodyPr/>
          <a:lstStyle/>
          <a:p>
            <a:fld id="{4D7208E8-C1AD-40B8-84C9-728E1D3C9CC8}" type="datetimeFigureOut">
              <a:rPr kumimoji="1" lang="ja-JP" altLang="en-US" smtClean="0"/>
              <a:t>2023/5/29</a:t>
            </a:fld>
            <a:endParaRPr kumimoji="1" lang="ja-JP" altLang="en-US"/>
          </a:p>
        </p:txBody>
      </p:sp>
      <p:sp>
        <p:nvSpPr>
          <p:cNvPr id="4" name="フッター プレースホルダー 3">
            <a:extLst>
              <a:ext uri="{FF2B5EF4-FFF2-40B4-BE49-F238E27FC236}">
                <a16:creationId xmlns:a16="http://schemas.microsoft.com/office/drawing/2014/main" id="{B53AD109-9D66-44A3-A24B-9641D75B9EF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2F26C96-E285-4566-8641-2AC984D12A49}"/>
              </a:ext>
            </a:extLst>
          </p:cNvPr>
          <p:cNvSpPr>
            <a:spLocks noGrp="1"/>
          </p:cNvSpPr>
          <p:nvPr>
            <p:ph type="sldNum" sz="quarter" idx="12"/>
          </p:nvPr>
        </p:nvSpPr>
        <p:spPr/>
        <p:txBody>
          <a:bodyPr/>
          <a:lstStyle/>
          <a:p>
            <a:fld id="{2AAEA1AE-9806-47D2-BC00-DF99999E72D5}" type="slidenum">
              <a:rPr kumimoji="1" lang="ja-JP" altLang="en-US" smtClean="0"/>
              <a:t>‹#›</a:t>
            </a:fld>
            <a:endParaRPr kumimoji="1" lang="ja-JP" altLang="en-US"/>
          </a:p>
        </p:txBody>
      </p:sp>
    </p:spTree>
    <p:extLst>
      <p:ext uri="{BB962C8B-B14F-4D97-AF65-F5344CB8AC3E}">
        <p14:creationId xmlns:p14="http://schemas.microsoft.com/office/powerpoint/2010/main" val="525963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pic>
        <p:nvPicPr>
          <p:cNvPr id="14" name="図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3" y="57600"/>
            <a:ext cx="3168000" cy="107642"/>
          </a:xfrm>
          <a:prstGeom prst="rect">
            <a:avLst/>
          </a:prstGeom>
        </p:spPr>
      </p:pic>
    </p:spTree>
    <p:extLst>
      <p:ext uri="{BB962C8B-B14F-4D97-AF65-F5344CB8AC3E}">
        <p14:creationId xmlns:p14="http://schemas.microsoft.com/office/powerpoint/2010/main" val="1114182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352E695-C0F7-462D-96F8-CF8FC67D1F9F}"/>
              </a:ext>
            </a:extLst>
          </p:cNvPr>
          <p:cNvSpPr>
            <a:spLocks noGrp="1"/>
          </p:cNvSpPr>
          <p:nvPr>
            <p:ph type="dt" sz="half" idx="10"/>
          </p:nvPr>
        </p:nvSpPr>
        <p:spPr/>
        <p:txBody>
          <a:bodyPr/>
          <a:lstStyle/>
          <a:p>
            <a:fld id="{4D7208E8-C1AD-40B8-84C9-728E1D3C9CC8}" type="datetimeFigureOut">
              <a:rPr kumimoji="1" lang="ja-JP" altLang="en-US" smtClean="0"/>
              <a:t>2023/5/29</a:t>
            </a:fld>
            <a:endParaRPr kumimoji="1" lang="ja-JP" altLang="en-US"/>
          </a:p>
        </p:txBody>
      </p:sp>
      <p:sp>
        <p:nvSpPr>
          <p:cNvPr id="3" name="フッター プレースホルダー 2">
            <a:extLst>
              <a:ext uri="{FF2B5EF4-FFF2-40B4-BE49-F238E27FC236}">
                <a16:creationId xmlns:a16="http://schemas.microsoft.com/office/drawing/2014/main" id="{6C7DC532-16B1-43CC-98DC-86D60012204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B4B0A4B-1C63-495F-81D9-F4FF542F972D}"/>
              </a:ext>
            </a:extLst>
          </p:cNvPr>
          <p:cNvSpPr>
            <a:spLocks noGrp="1"/>
          </p:cNvSpPr>
          <p:nvPr>
            <p:ph type="sldNum" sz="quarter" idx="12"/>
          </p:nvPr>
        </p:nvSpPr>
        <p:spPr/>
        <p:txBody>
          <a:bodyPr/>
          <a:lstStyle/>
          <a:p>
            <a:fld id="{2AAEA1AE-9806-47D2-BC00-DF99999E72D5}" type="slidenum">
              <a:rPr kumimoji="1" lang="ja-JP" altLang="en-US" smtClean="0"/>
              <a:t>‹#›</a:t>
            </a:fld>
            <a:endParaRPr kumimoji="1" lang="ja-JP" altLang="en-US"/>
          </a:p>
        </p:txBody>
      </p:sp>
    </p:spTree>
    <p:extLst>
      <p:ext uri="{BB962C8B-B14F-4D97-AF65-F5344CB8AC3E}">
        <p14:creationId xmlns:p14="http://schemas.microsoft.com/office/powerpoint/2010/main" val="2047176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D5C560-4E7D-4306-99AA-A3553B2C519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74F136D-E0EF-42C6-ADE1-766C6AE10C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9E4DA9C-086F-4E24-BAEE-0A64A130E5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33B16D9-BF71-4D1F-BE55-1DF37690723E}"/>
              </a:ext>
            </a:extLst>
          </p:cNvPr>
          <p:cNvSpPr>
            <a:spLocks noGrp="1"/>
          </p:cNvSpPr>
          <p:nvPr>
            <p:ph type="dt" sz="half" idx="10"/>
          </p:nvPr>
        </p:nvSpPr>
        <p:spPr/>
        <p:txBody>
          <a:bodyPr/>
          <a:lstStyle/>
          <a:p>
            <a:fld id="{4D7208E8-C1AD-40B8-84C9-728E1D3C9CC8}" type="datetimeFigureOut">
              <a:rPr kumimoji="1" lang="ja-JP" altLang="en-US" smtClean="0"/>
              <a:t>2023/5/29</a:t>
            </a:fld>
            <a:endParaRPr kumimoji="1" lang="ja-JP" altLang="en-US"/>
          </a:p>
        </p:txBody>
      </p:sp>
      <p:sp>
        <p:nvSpPr>
          <p:cNvPr id="6" name="フッター プレースホルダー 5">
            <a:extLst>
              <a:ext uri="{FF2B5EF4-FFF2-40B4-BE49-F238E27FC236}">
                <a16:creationId xmlns:a16="http://schemas.microsoft.com/office/drawing/2014/main" id="{A3C4EDE4-E800-497E-A951-D684E41F392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93AB9C7-7F2A-4ECC-9346-597A92C31F8D}"/>
              </a:ext>
            </a:extLst>
          </p:cNvPr>
          <p:cNvSpPr>
            <a:spLocks noGrp="1"/>
          </p:cNvSpPr>
          <p:nvPr>
            <p:ph type="sldNum" sz="quarter" idx="12"/>
          </p:nvPr>
        </p:nvSpPr>
        <p:spPr/>
        <p:txBody>
          <a:bodyPr/>
          <a:lstStyle/>
          <a:p>
            <a:fld id="{2AAEA1AE-9806-47D2-BC00-DF99999E72D5}" type="slidenum">
              <a:rPr kumimoji="1" lang="ja-JP" altLang="en-US" smtClean="0"/>
              <a:t>‹#›</a:t>
            </a:fld>
            <a:endParaRPr kumimoji="1" lang="ja-JP" altLang="en-US"/>
          </a:p>
        </p:txBody>
      </p:sp>
    </p:spTree>
    <p:extLst>
      <p:ext uri="{BB962C8B-B14F-4D97-AF65-F5344CB8AC3E}">
        <p14:creationId xmlns:p14="http://schemas.microsoft.com/office/powerpoint/2010/main" val="2077319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9DBBEE-F790-4736-883C-30114BBD770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3951759-8801-4E2B-89D5-7EBF2D129F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82A6D4A-4E20-4981-A574-7BCC80870A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4E983AD-D788-4A1D-A3B0-DD840DFBEA75}"/>
              </a:ext>
            </a:extLst>
          </p:cNvPr>
          <p:cNvSpPr>
            <a:spLocks noGrp="1"/>
          </p:cNvSpPr>
          <p:nvPr>
            <p:ph type="dt" sz="half" idx="10"/>
          </p:nvPr>
        </p:nvSpPr>
        <p:spPr/>
        <p:txBody>
          <a:bodyPr/>
          <a:lstStyle/>
          <a:p>
            <a:fld id="{4D7208E8-C1AD-40B8-84C9-728E1D3C9CC8}" type="datetimeFigureOut">
              <a:rPr kumimoji="1" lang="ja-JP" altLang="en-US" smtClean="0"/>
              <a:t>2023/5/29</a:t>
            </a:fld>
            <a:endParaRPr kumimoji="1" lang="ja-JP" altLang="en-US"/>
          </a:p>
        </p:txBody>
      </p:sp>
      <p:sp>
        <p:nvSpPr>
          <p:cNvPr id="6" name="フッター プレースホルダー 5">
            <a:extLst>
              <a:ext uri="{FF2B5EF4-FFF2-40B4-BE49-F238E27FC236}">
                <a16:creationId xmlns:a16="http://schemas.microsoft.com/office/drawing/2014/main" id="{83CA7204-830D-4E06-B306-B942C2A0A6A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8D49F0C-49AE-42E6-B292-F24C7BD6EF96}"/>
              </a:ext>
            </a:extLst>
          </p:cNvPr>
          <p:cNvSpPr>
            <a:spLocks noGrp="1"/>
          </p:cNvSpPr>
          <p:nvPr>
            <p:ph type="sldNum" sz="quarter" idx="12"/>
          </p:nvPr>
        </p:nvSpPr>
        <p:spPr/>
        <p:txBody>
          <a:bodyPr/>
          <a:lstStyle/>
          <a:p>
            <a:fld id="{2AAEA1AE-9806-47D2-BC00-DF99999E72D5}" type="slidenum">
              <a:rPr kumimoji="1" lang="ja-JP" altLang="en-US" smtClean="0"/>
              <a:t>‹#›</a:t>
            </a:fld>
            <a:endParaRPr kumimoji="1" lang="ja-JP" altLang="en-US"/>
          </a:p>
        </p:txBody>
      </p:sp>
    </p:spTree>
    <p:extLst>
      <p:ext uri="{BB962C8B-B14F-4D97-AF65-F5344CB8AC3E}">
        <p14:creationId xmlns:p14="http://schemas.microsoft.com/office/powerpoint/2010/main" val="22472886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9567EF-7D00-4601-A7EC-918E8DBF335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D576FF2-87AB-453D-96B0-1017F73139E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F4822C5-5A4E-4EDA-955D-02616D5816A2}"/>
              </a:ext>
            </a:extLst>
          </p:cNvPr>
          <p:cNvSpPr>
            <a:spLocks noGrp="1"/>
          </p:cNvSpPr>
          <p:nvPr>
            <p:ph type="dt" sz="half" idx="10"/>
          </p:nvPr>
        </p:nvSpPr>
        <p:spPr/>
        <p:txBody>
          <a:bodyPr/>
          <a:lstStyle/>
          <a:p>
            <a:fld id="{4D7208E8-C1AD-40B8-84C9-728E1D3C9CC8}" type="datetimeFigureOut">
              <a:rPr kumimoji="1" lang="ja-JP" altLang="en-US" smtClean="0"/>
              <a:t>2023/5/29</a:t>
            </a:fld>
            <a:endParaRPr kumimoji="1" lang="ja-JP" altLang="en-US"/>
          </a:p>
        </p:txBody>
      </p:sp>
      <p:sp>
        <p:nvSpPr>
          <p:cNvPr id="5" name="フッター プレースホルダー 4">
            <a:extLst>
              <a:ext uri="{FF2B5EF4-FFF2-40B4-BE49-F238E27FC236}">
                <a16:creationId xmlns:a16="http://schemas.microsoft.com/office/drawing/2014/main" id="{B7A9F9BC-16B8-4F33-BFDA-71DBA4FA134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5508E58-A485-4430-AD41-864484FB86B1}"/>
              </a:ext>
            </a:extLst>
          </p:cNvPr>
          <p:cNvSpPr>
            <a:spLocks noGrp="1"/>
          </p:cNvSpPr>
          <p:nvPr>
            <p:ph type="sldNum" sz="quarter" idx="12"/>
          </p:nvPr>
        </p:nvSpPr>
        <p:spPr/>
        <p:txBody>
          <a:bodyPr/>
          <a:lstStyle/>
          <a:p>
            <a:fld id="{2AAEA1AE-9806-47D2-BC00-DF99999E72D5}" type="slidenum">
              <a:rPr kumimoji="1" lang="ja-JP" altLang="en-US" smtClean="0"/>
              <a:t>‹#›</a:t>
            </a:fld>
            <a:endParaRPr kumimoji="1" lang="ja-JP" altLang="en-US"/>
          </a:p>
        </p:txBody>
      </p:sp>
    </p:spTree>
    <p:extLst>
      <p:ext uri="{BB962C8B-B14F-4D97-AF65-F5344CB8AC3E}">
        <p14:creationId xmlns:p14="http://schemas.microsoft.com/office/powerpoint/2010/main" val="3796512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B23EDC3-1FE1-44F7-8EDF-0A3789F937D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AA69474-17F7-4E2F-8CEE-DE46AE6EF1A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CEA33D8-8FEF-41B5-895E-E6859657DDBC}"/>
              </a:ext>
            </a:extLst>
          </p:cNvPr>
          <p:cNvSpPr>
            <a:spLocks noGrp="1"/>
          </p:cNvSpPr>
          <p:nvPr>
            <p:ph type="dt" sz="half" idx="10"/>
          </p:nvPr>
        </p:nvSpPr>
        <p:spPr/>
        <p:txBody>
          <a:bodyPr/>
          <a:lstStyle/>
          <a:p>
            <a:fld id="{4D7208E8-C1AD-40B8-84C9-728E1D3C9CC8}" type="datetimeFigureOut">
              <a:rPr kumimoji="1" lang="ja-JP" altLang="en-US" smtClean="0"/>
              <a:t>2023/5/29</a:t>
            </a:fld>
            <a:endParaRPr kumimoji="1" lang="ja-JP" altLang="en-US"/>
          </a:p>
        </p:txBody>
      </p:sp>
      <p:sp>
        <p:nvSpPr>
          <p:cNvPr id="5" name="フッター プレースホルダー 4">
            <a:extLst>
              <a:ext uri="{FF2B5EF4-FFF2-40B4-BE49-F238E27FC236}">
                <a16:creationId xmlns:a16="http://schemas.microsoft.com/office/drawing/2014/main" id="{C0CF182A-CB65-4788-A7C0-1FDF5F6F273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E61A1D1-5ED3-49C5-A36A-005027A24806}"/>
              </a:ext>
            </a:extLst>
          </p:cNvPr>
          <p:cNvSpPr>
            <a:spLocks noGrp="1"/>
          </p:cNvSpPr>
          <p:nvPr>
            <p:ph type="sldNum" sz="quarter" idx="12"/>
          </p:nvPr>
        </p:nvSpPr>
        <p:spPr/>
        <p:txBody>
          <a:bodyPr/>
          <a:lstStyle/>
          <a:p>
            <a:fld id="{2AAEA1AE-9806-47D2-BC00-DF99999E72D5}" type="slidenum">
              <a:rPr kumimoji="1" lang="ja-JP" altLang="en-US" smtClean="0"/>
              <a:t>‹#›</a:t>
            </a:fld>
            <a:endParaRPr kumimoji="1" lang="ja-JP" altLang="en-US"/>
          </a:p>
        </p:txBody>
      </p:sp>
    </p:spTree>
    <p:extLst>
      <p:ext uri="{BB962C8B-B14F-4D97-AF65-F5344CB8AC3E}">
        <p14:creationId xmlns:p14="http://schemas.microsoft.com/office/powerpoint/2010/main" val="1604144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のみ">
    <p:spTree>
      <p:nvGrpSpPr>
        <p:cNvPr id="1" name=""/>
        <p:cNvGrpSpPr/>
        <p:nvPr/>
      </p:nvGrpSpPr>
      <p:grpSpPr>
        <a:xfrm>
          <a:off x="0" y="0"/>
          <a:ext cx="0" cy="0"/>
          <a:chOff x="0" y="0"/>
          <a:chExt cx="0" cy="0"/>
        </a:xfrm>
      </p:grpSpPr>
      <p:pic>
        <p:nvPicPr>
          <p:cNvPr id="14" name="図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3" y="57600"/>
            <a:ext cx="3168000" cy="107642"/>
          </a:xfrm>
          <a:prstGeom prst="rect">
            <a:avLst/>
          </a:prstGeom>
        </p:spPr>
      </p:pic>
    </p:spTree>
    <p:extLst>
      <p:ext uri="{BB962C8B-B14F-4D97-AF65-F5344CB8AC3E}">
        <p14:creationId xmlns:p14="http://schemas.microsoft.com/office/powerpoint/2010/main" val="958311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195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955" y="1588"/>
          <a:ext cx="1955"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0" name=""/>
                      <p:cNvPicPr/>
                      <p:nvPr/>
                    </p:nvPicPr>
                    <p:blipFill>
                      <a:blip r:embed="rId4"/>
                      <a:stretch>
                        <a:fillRect/>
                      </a:stretch>
                    </p:blipFill>
                    <p:spPr>
                      <a:xfrm>
                        <a:off x="1955" y="1588"/>
                        <a:ext cx="1955" cy="1588"/>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3105231" y="999000"/>
            <a:ext cx="5981539" cy="4860000"/>
          </a:xfrm>
          <a:prstGeom prst="rect">
            <a:avLst/>
          </a:prstGeom>
        </p:spPr>
        <p:txBody>
          <a:bodyPr/>
          <a:lstStyle>
            <a:lvl1pPr>
              <a:defRPr baseline="0">
                <a:latin typeface="+mn-lt"/>
                <a:ea typeface="+mn-ea"/>
                <a:cs typeface="+mn-cs"/>
                <a:sym typeface="+mn-lt"/>
              </a:defRPr>
            </a:lvl1pPr>
          </a:lstStyle>
          <a:p>
            <a:r>
              <a:rPr lang="ja-JP" altLang="en-US"/>
              <a:t>図を追加</a:t>
            </a:r>
            <a:endParaRPr lang="en-GB"/>
          </a:p>
        </p:txBody>
      </p:sp>
      <p:sp>
        <p:nvSpPr>
          <p:cNvPr id="2" name="Title 1"/>
          <p:cNvSpPr>
            <a:spLocks noGrp="1"/>
          </p:cNvSpPr>
          <p:nvPr>
            <p:ph type="ctrTitle" hasCustomPrompt="1"/>
          </p:nvPr>
        </p:nvSpPr>
        <p:spPr bwMode="gray">
          <a:xfrm>
            <a:off x="513970" y="5040002"/>
            <a:ext cx="5582769" cy="615553"/>
          </a:xfrm>
        </p:spPr>
        <p:txBody>
          <a:bodyPr anchor="b" anchorCtr="0">
            <a:noAutofit/>
          </a:bodyPr>
          <a:lstStyle>
            <a:lvl1pPr algn="l">
              <a:lnSpc>
                <a:spcPct val="100000"/>
              </a:lnSpc>
              <a:spcBef>
                <a:spcPts val="0"/>
              </a:spcBef>
              <a:spcAft>
                <a:spcPts val="0"/>
              </a:spcAft>
              <a:defRPr sz="1846" b="1" baseline="0">
                <a:solidFill>
                  <a:schemeClr val="tx1"/>
                </a:solidFill>
                <a:latin typeface="+mj-lt"/>
                <a:ea typeface="+mj-ea"/>
                <a:cs typeface="+mj-cs"/>
                <a:sym typeface="+mj-lt"/>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513970" y="5652002"/>
            <a:ext cx="5582769"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477" baseline="0">
                <a:solidFill>
                  <a:schemeClr val="tx1"/>
                </a:solidFill>
                <a:latin typeface="+mn-lt"/>
                <a:ea typeface="+mn-ea"/>
                <a:cs typeface="+mn-cs"/>
                <a:sym typeface="+mn-lt"/>
              </a:defRPr>
            </a:lvl1pPr>
            <a:lvl2pPr marL="457196" indent="0" algn="ctr">
              <a:buNone/>
              <a:defRPr sz="2000"/>
            </a:lvl2pPr>
            <a:lvl3pPr marL="914390" indent="0" algn="ctr">
              <a:buNone/>
              <a:defRPr sz="1800"/>
            </a:lvl3pPr>
            <a:lvl4pPr marL="1371584" indent="0" algn="ctr">
              <a:buNone/>
              <a:defRPr sz="1600"/>
            </a:lvl4pPr>
            <a:lvl5pPr marL="1828778" indent="0" algn="ctr">
              <a:buNone/>
              <a:defRPr sz="1600"/>
            </a:lvl5pPr>
            <a:lvl6pPr marL="2285974" indent="0" algn="ctr">
              <a:buNone/>
              <a:defRPr sz="1600"/>
            </a:lvl6pPr>
            <a:lvl7pPr marL="2743169" indent="0" algn="ctr">
              <a:buNone/>
              <a:defRPr sz="1600"/>
            </a:lvl7pPr>
            <a:lvl8pPr marL="3200363" indent="0" algn="ctr">
              <a:buNone/>
              <a:defRPr sz="1600"/>
            </a:lvl8pPr>
            <a:lvl9pPr marL="3657558" indent="0" algn="ctr">
              <a:buNone/>
              <a:defRPr sz="1600"/>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513969" y="6424608"/>
            <a:ext cx="5582769" cy="198837"/>
          </a:xfrm>
          <a:prstGeom prst="rect">
            <a:avLst/>
          </a:prstGeom>
        </p:spPr>
        <p:txBody>
          <a:bodyPr wrap="square" lIns="0" anchor="b" anchorCtr="0">
            <a:spAutoFit/>
          </a:bodyPr>
          <a:lstStyle>
            <a:lvl1pPr>
              <a:lnSpc>
                <a:spcPct val="100000"/>
              </a:lnSpc>
              <a:spcBef>
                <a:spcPts val="0"/>
              </a:spcBef>
              <a:spcAft>
                <a:spcPts val="0"/>
              </a:spcAft>
              <a:defRPr sz="1292" baseline="0">
                <a:solidFill>
                  <a:schemeClr val="tx1"/>
                </a:solidFill>
                <a:latin typeface="+mn-lt"/>
                <a:ea typeface="+mn-ea"/>
                <a:cs typeface="+mn-cs"/>
                <a:sym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8" name="Text Box 9"/>
          <p:cNvSpPr txBox="1">
            <a:spLocks noChangeArrowheads="1"/>
          </p:cNvSpPr>
          <p:nvPr/>
        </p:nvSpPr>
        <p:spPr bwMode="gray">
          <a:xfrm>
            <a:off x="513970" y="6192002"/>
            <a:ext cx="1788951" cy="198837"/>
          </a:xfrm>
          <a:prstGeom prst="rect">
            <a:avLst/>
          </a:prstGeom>
          <a:noFill/>
          <a:ln w="12700" cap="rnd" algn="ctr">
            <a:noFill/>
            <a:miter lim="800000"/>
            <a:headEnd/>
            <a:tailEnd/>
          </a:ln>
          <a:effectLst/>
        </p:spPr>
        <p:txBody>
          <a:bodyPr wrap="none" lIns="0" tIns="0" rIns="0" bIns="0">
            <a:spAutoFit/>
          </a:bodyPr>
          <a:lstStyle/>
          <a:p>
            <a:pPr defTabSz="844083" eaLnBrk="1" hangingPunct="1">
              <a:spcBef>
                <a:spcPts val="0"/>
              </a:spcBef>
              <a:spcAft>
                <a:spcPts val="0"/>
              </a:spcAft>
            </a:pPr>
            <a:r>
              <a:rPr kumimoji="0" lang="ja-JP" altLang="en-US" sz="1292" dirty="0">
                <a:solidFill>
                  <a:srgbClr val="000000"/>
                </a:solidFill>
                <a:latin typeface="Calibri Light"/>
                <a:ea typeface="+mn-ea"/>
                <a:cs typeface="Arial" charset="0"/>
                <a:sym typeface="+mn-lt"/>
              </a:rPr>
              <a:t>有限責任監査法人トーマツ</a:t>
            </a:r>
            <a:endParaRPr kumimoji="0" lang="en-US" altLang="ja-JP" sz="1292" dirty="0">
              <a:solidFill>
                <a:srgbClr val="000000"/>
              </a:solidFill>
              <a:latin typeface="Calibri Light"/>
              <a:ea typeface="+mn-ea"/>
              <a:cs typeface="Arial" charset="0"/>
              <a:sym typeface="+mn-lt"/>
            </a:endParaRPr>
          </a:p>
        </p:txBody>
      </p:sp>
      <p:sp>
        <p:nvSpPr>
          <p:cNvPr id="10" name="テキスト プレースホルダー 9"/>
          <p:cNvSpPr>
            <a:spLocks noGrp="1"/>
          </p:cNvSpPr>
          <p:nvPr>
            <p:ph type="body" sz="quarter" idx="12" hasCustomPrompt="1"/>
          </p:nvPr>
        </p:nvSpPr>
        <p:spPr bwMode="gray">
          <a:xfrm>
            <a:off x="6096001" y="396000"/>
            <a:ext cx="5582769" cy="676800"/>
          </a:xfrm>
          <a:prstGeom prst="rect">
            <a:avLst/>
          </a:prstGeom>
        </p:spPr>
        <p:txBody>
          <a:bodyPr lIns="0">
            <a:normAutofit/>
          </a:bodyPr>
          <a:lstStyle>
            <a:lvl1pPr algn="r">
              <a:lnSpc>
                <a:spcPct val="100000"/>
              </a:lnSpc>
              <a:spcBef>
                <a:spcPts val="0"/>
              </a:spcBef>
              <a:defRPr sz="2031" baseline="0">
                <a:latin typeface="+mn-lt"/>
                <a:ea typeface="+mn-ea"/>
                <a:cs typeface="+mn-cs"/>
                <a:sym typeface="+mn-lt"/>
              </a:defRPr>
            </a:lvl1pPr>
            <a:lvl2pPr>
              <a:defRPr sz="2031"/>
            </a:lvl2pPr>
            <a:lvl3pPr>
              <a:defRPr sz="2031"/>
            </a:lvl3pPr>
            <a:lvl4pPr>
              <a:defRPr sz="2031"/>
            </a:lvl4pPr>
            <a:lvl5pPr>
              <a:defRPr sz="2031"/>
            </a:lvl5pPr>
          </a:lstStyle>
          <a:p>
            <a:pPr lvl="0"/>
            <a:r>
              <a:rPr kumimoji="1" lang="ja-JP" altLang="en-US" dirty="0"/>
              <a:t>クライアント社名</a:t>
            </a:r>
          </a:p>
        </p:txBody>
      </p:sp>
      <p:pic>
        <p:nvPicPr>
          <p:cNvPr id="7" name="図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512611" y="432000"/>
            <a:ext cx="2304000" cy="587972"/>
          </a:xfrm>
          <a:prstGeom prst="rect">
            <a:avLst/>
          </a:prstGeom>
        </p:spPr>
      </p:pic>
      <p:pic>
        <p:nvPicPr>
          <p:cNvPr id="11" name="Picture 83"/>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gray">
          <a:xfrm>
            <a:off x="9975412" y="5040000"/>
            <a:ext cx="1704680" cy="612000"/>
          </a:xfrm>
          <a:prstGeom prst="rect">
            <a:avLst/>
          </a:prstGeom>
          <a:noFill/>
          <a:ln w="9525">
            <a:noFill/>
            <a:miter lim="800000"/>
            <a:headEnd/>
            <a:tailEnd/>
          </a:ln>
          <a:effectLst/>
        </p:spPr>
      </p:pic>
    </p:spTree>
    <p:extLst>
      <p:ext uri="{BB962C8B-B14F-4D97-AF65-F5344CB8AC3E}">
        <p14:creationId xmlns:p14="http://schemas.microsoft.com/office/powerpoint/2010/main" val="389066123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955" y="1588"/>
          <a:ext cx="1955"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0" name=""/>
                      <p:cNvPicPr/>
                      <p:nvPr/>
                    </p:nvPicPr>
                    <p:blipFill>
                      <a:blip r:embed="rId4"/>
                      <a:stretch>
                        <a:fillRect/>
                      </a:stretch>
                    </p:blipFill>
                    <p:spPr>
                      <a:xfrm>
                        <a:off x="1955" y="1588"/>
                        <a:ext cx="1955" cy="1588"/>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3105231" y="999000"/>
            <a:ext cx="5981539" cy="4860000"/>
          </a:xfrm>
          <a:prstGeom prst="rect">
            <a:avLst/>
          </a:prstGeom>
        </p:spPr>
        <p:txBody>
          <a:bodyPr/>
          <a:lstStyle>
            <a:lvl1pPr>
              <a:defRPr>
                <a:latin typeface="+mn-lt"/>
                <a:ea typeface="+mn-ea"/>
                <a:cs typeface="+mn-cs"/>
                <a:sym typeface="+mn-lt"/>
              </a:defRPr>
            </a:lvl1pPr>
          </a:lstStyle>
          <a:p>
            <a:r>
              <a:rPr lang="ja-JP" altLang="en-US"/>
              <a:t>図を追加</a:t>
            </a:r>
            <a:endParaRPr lang="en-GB"/>
          </a:p>
        </p:txBody>
      </p:sp>
      <p:sp>
        <p:nvSpPr>
          <p:cNvPr id="2" name="Title 1"/>
          <p:cNvSpPr>
            <a:spLocks noGrp="1"/>
          </p:cNvSpPr>
          <p:nvPr>
            <p:ph type="ctrTitle" hasCustomPrompt="1"/>
          </p:nvPr>
        </p:nvSpPr>
        <p:spPr bwMode="gray">
          <a:xfrm>
            <a:off x="513970" y="5040002"/>
            <a:ext cx="5582769" cy="615553"/>
          </a:xfrm>
        </p:spPr>
        <p:txBody>
          <a:bodyPr anchor="b" anchorCtr="0">
            <a:noAutofit/>
          </a:bodyPr>
          <a:lstStyle>
            <a:lvl1pPr algn="l">
              <a:lnSpc>
                <a:spcPct val="100000"/>
              </a:lnSpc>
              <a:spcBef>
                <a:spcPts val="0"/>
              </a:spcBef>
              <a:spcAft>
                <a:spcPts val="0"/>
              </a:spcAft>
              <a:defRPr sz="1846" b="1" baseline="0">
                <a:solidFill>
                  <a:schemeClr val="tx1"/>
                </a:solidFill>
                <a:latin typeface="+mj-lt"/>
                <a:ea typeface="+mj-ea"/>
                <a:cs typeface="+mj-cs"/>
                <a:sym typeface="+mj-lt"/>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513970" y="5652002"/>
            <a:ext cx="5582769"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477">
                <a:solidFill>
                  <a:schemeClr val="tx1"/>
                </a:solidFill>
                <a:latin typeface="+mn-lt"/>
                <a:ea typeface="+mn-ea"/>
                <a:cs typeface="+mn-cs"/>
                <a:sym typeface="+mn-lt"/>
              </a:defRPr>
            </a:lvl1pPr>
            <a:lvl2pPr marL="457196" indent="0" algn="ctr">
              <a:buNone/>
              <a:defRPr sz="2000"/>
            </a:lvl2pPr>
            <a:lvl3pPr marL="914390" indent="0" algn="ctr">
              <a:buNone/>
              <a:defRPr sz="1800"/>
            </a:lvl3pPr>
            <a:lvl4pPr marL="1371584" indent="0" algn="ctr">
              <a:buNone/>
              <a:defRPr sz="1600"/>
            </a:lvl4pPr>
            <a:lvl5pPr marL="1828778" indent="0" algn="ctr">
              <a:buNone/>
              <a:defRPr sz="1600"/>
            </a:lvl5pPr>
            <a:lvl6pPr marL="2285974" indent="0" algn="ctr">
              <a:buNone/>
              <a:defRPr sz="1600"/>
            </a:lvl6pPr>
            <a:lvl7pPr marL="2743169" indent="0" algn="ctr">
              <a:buNone/>
              <a:defRPr sz="1600"/>
            </a:lvl7pPr>
            <a:lvl8pPr marL="3200363" indent="0" algn="ctr">
              <a:buNone/>
              <a:defRPr sz="1600"/>
            </a:lvl8pPr>
            <a:lvl9pPr marL="3657558" indent="0" algn="ctr">
              <a:buNone/>
              <a:defRPr sz="1600"/>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513969" y="6424608"/>
            <a:ext cx="5582769" cy="198837"/>
          </a:xfrm>
          <a:prstGeom prst="rect">
            <a:avLst/>
          </a:prstGeom>
        </p:spPr>
        <p:txBody>
          <a:bodyPr wrap="square" lIns="0" anchor="b" anchorCtr="0">
            <a:spAutoFit/>
          </a:bodyPr>
          <a:lstStyle>
            <a:lvl1pPr>
              <a:lnSpc>
                <a:spcPct val="100000"/>
              </a:lnSpc>
              <a:spcBef>
                <a:spcPts val="0"/>
              </a:spcBef>
              <a:spcAft>
                <a:spcPts val="0"/>
              </a:spcAft>
              <a:defRPr sz="1292">
                <a:solidFill>
                  <a:schemeClr val="tx1"/>
                </a:solidFill>
                <a:latin typeface="+mn-lt"/>
                <a:ea typeface="+mn-ea"/>
                <a:cs typeface="+mn-cs"/>
                <a:sym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pic>
        <p:nvPicPr>
          <p:cNvPr id="7" name="Picture 83"/>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gray">
          <a:xfrm>
            <a:off x="9975412" y="5040000"/>
            <a:ext cx="1704680" cy="612000"/>
          </a:xfrm>
          <a:prstGeom prst="rect">
            <a:avLst/>
          </a:prstGeom>
          <a:noFill/>
          <a:ln w="9525">
            <a:noFill/>
            <a:miter lim="800000"/>
            <a:headEnd/>
            <a:tailEnd/>
          </a:ln>
          <a:effectLst/>
        </p:spPr>
      </p:pic>
    </p:spTree>
    <p:extLst>
      <p:ext uri="{BB962C8B-B14F-4D97-AF65-F5344CB8AC3E}">
        <p14:creationId xmlns:p14="http://schemas.microsoft.com/office/powerpoint/2010/main" val="150879878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基本版） 目次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nvPr>
        </p:nvGraphicFramePr>
        <p:xfrm>
          <a:off x="1955" y="1588"/>
          <a:ext cx="1955"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0" name=""/>
                      <p:cNvPicPr/>
                      <p:nvPr/>
                    </p:nvPicPr>
                    <p:blipFill>
                      <a:blip r:embed="rId4"/>
                      <a:stretch>
                        <a:fillRect/>
                      </a:stretch>
                    </p:blipFill>
                    <p:spPr>
                      <a:xfrm>
                        <a:off x="1955" y="1588"/>
                        <a:ext cx="1955" cy="1588"/>
                      </a:xfrm>
                      <a:prstGeom prst="rect">
                        <a:avLst/>
                      </a:prstGeom>
                    </p:spPr>
                  </p:pic>
                </p:oleObj>
              </mc:Fallback>
            </mc:AlternateContent>
          </a:graphicData>
        </a:graphic>
      </p:graphicFrame>
      <p:sp>
        <p:nvSpPr>
          <p:cNvPr id="13" name="Content Placeholder 3"/>
          <p:cNvSpPr>
            <a:spLocks noGrp="1"/>
          </p:cNvSpPr>
          <p:nvPr>
            <p:ph sz="quarter" idx="10"/>
          </p:nvPr>
        </p:nvSpPr>
        <p:spPr bwMode="gray">
          <a:xfrm>
            <a:off x="513231" y="1476000"/>
            <a:ext cx="5361231" cy="4824000"/>
          </a:xfrm>
          <a:prstGeom prst="rect">
            <a:avLst/>
          </a:prstGeom>
        </p:spPr>
        <p:txBody>
          <a:bodyPr/>
          <a:lstStyle>
            <a:lvl1pPr>
              <a:lnSpc>
                <a:spcPct val="110000"/>
              </a:lnSpc>
              <a:spcBef>
                <a:spcPts val="554"/>
              </a:spcBef>
              <a:tabLst>
                <a:tab pos="5029142" algn="r"/>
              </a:tabLst>
              <a:defRPr sz="1108">
                <a:latin typeface="+mn-lt"/>
                <a:ea typeface="+mn-ea"/>
                <a:cs typeface="+mn-cs"/>
                <a:sym typeface="+mn-lt"/>
              </a:defRPr>
            </a:lvl1pPr>
            <a:lvl2pPr>
              <a:lnSpc>
                <a:spcPct val="110000"/>
              </a:lnSpc>
              <a:spcBef>
                <a:spcPts val="554"/>
              </a:spcBef>
              <a:tabLst>
                <a:tab pos="5029142" algn="r"/>
              </a:tabLst>
              <a:defRPr sz="1108">
                <a:latin typeface="+mn-lt"/>
                <a:ea typeface="+mn-ea"/>
                <a:cs typeface="+mn-cs"/>
                <a:sym typeface="+mn-lt"/>
              </a:defRPr>
            </a:lvl2pPr>
            <a:lvl3pPr>
              <a:lnSpc>
                <a:spcPct val="110000"/>
              </a:lnSpc>
              <a:spcBef>
                <a:spcPts val="554"/>
              </a:spcBef>
              <a:tabLst>
                <a:tab pos="5029142" algn="r"/>
              </a:tabLst>
              <a:defRPr sz="1108">
                <a:latin typeface="+mn-lt"/>
                <a:ea typeface="+mn-ea"/>
                <a:cs typeface="+mn-cs"/>
                <a:sym typeface="+mn-lt"/>
              </a:defRPr>
            </a:lvl3pPr>
            <a:lvl4pPr>
              <a:lnSpc>
                <a:spcPct val="110000"/>
              </a:lnSpc>
              <a:spcBef>
                <a:spcPts val="554"/>
              </a:spcBef>
              <a:tabLst>
                <a:tab pos="5029142" algn="r"/>
              </a:tabLst>
              <a:defRPr sz="1108">
                <a:latin typeface="+mn-lt"/>
                <a:ea typeface="+mn-ea"/>
                <a:cs typeface="+mn-cs"/>
                <a:sym typeface="+mn-lt"/>
              </a:defRPr>
            </a:lvl4pPr>
            <a:lvl5pPr>
              <a:tabLst>
                <a:tab pos="5029142"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15" name="Content Placeholder 3"/>
          <p:cNvSpPr>
            <a:spLocks noGrp="1"/>
          </p:cNvSpPr>
          <p:nvPr>
            <p:ph sz="quarter" idx="20"/>
          </p:nvPr>
        </p:nvSpPr>
        <p:spPr bwMode="gray">
          <a:xfrm>
            <a:off x="6317539" y="1476000"/>
            <a:ext cx="5361231" cy="4824000"/>
          </a:xfrm>
          <a:prstGeom prst="rect">
            <a:avLst/>
          </a:prstGeom>
        </p:spPr>
        <p:txBody>
          <a:bodyPr/>
          <a:lstStyle>
            <a:lvl1pPr>
              <a:lnSpc>
                <a:spcPct val="110000"/>
              </a:lnSpc>
              <a:spcBef>
                <a:spcPts val="554"/>
              </a:spcBef>
              <a:tabLst>
                <a:tab pos="5029142" algn="r"/>
              </a:tabLst>
              <a:defRPr sz="1108">
                <a:latin typeface="+mn-lt"/>
                <a:ea typeface="+mn-ea"/>
                <a:cs typeface="+mn-cs"/>
                <a:sym typeface="+mn-lt"/>
              </a:defRPr>
            </a:lvl1pPr>
            <a:lvl2pPr>
              <a:lnSpc>
                <a:spcPct val="110000"/>
              </a:lnSpc>
              <a:spcBef>
                <a:spcPts val="554"/>
              </a:spcBef>
              <a:tabLst>
                <a:tab pos="5029142" algn="r"/>
              </a:tabLst>
              <a:defRPr sz="1108">
                <a:latin typeface="+mn-lt"/>
                <a:ea typeface="+mn-ea"/>
                <a:cs typeface="+mn-cs"/>
                <a:sym typeface="+mn-lt"/>
              </a:defRPr>
            </a:lvl2pPr>
            <a:lvl3pPr>
              <a:lnSpc>
                <a:spcPct val="110000"/>
              </a:lnSpc>
              <a:spcBef>
                <a:spcPts val="554"/>
              </a:spcBef>
              <a:tabLst>
                <a:tab pos="5029142" algn="r"/>
              </a:tabLst>
              <a:defRPr sz="1108">
                <a:latin typeface="+mn-lt"/>
                <a:ea typeface="+mn-ea"/>
                <a:cs typeface="+mn-cs"/>
                <a:sym typeface="+mn-lt"/>
              </a:defRPr>
            </a:lvl3pPr>
            <a:lvl4pPr>
              <a:lnSpc>
                <a:spcPct val="110000"/>
              </a:lnSpc>
              <a:spcBef>
                <a:spcPts val="554"/>
              </a:spcBef>
              <a:tabLst>
                <a:tab pos="5029142" algn="r"/>
              </a:tabLst>
              <a:defRPr sz="1108">
                <a:latin typeface="+mn-lt"/>
                <a:ea typeface="+mn-ea"/>
                <a:cs typeface="+mn-cs"/>
                <a:sym typeface="+mn-lt"/>
              </a:defRPr>
            </a:lvl4pPr>
            <a:lvl5pPr>
              <a:tabLst>
                <a:tab pos="5029142"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4" name="タイトル 3"/>
          <p:cNvSpPr>
            <a:spLocks noGrp="1"/>
          </p:cNvSpPr>
          <p:nvPr>
            <p:ph type="title"/>
          </p:nvPr>
        </p:nvSpPr>
        <p:spPr bwMode="gray"/>
        <p:txBody>
          <a:bodyPr/>
          <a:lstStyle>
            <a:lvl1pPr>
              <a:defRPr>
                <a:latin typeface="+mj-lt"/>
                <a:ea typeface="+mj-ea"/>
                <a:cs typeface="+mj-cs"/>
                <a:sym typeface="+mj-lt"/>
              </a:defRPr>
            </a:lvl1pPr>
          </a:lstStyle>
          <a:p>
            <a:r>
              <a:rPr kumimoji="1" lang="ja-JP" altLang="en-US"/>
              <a:t>マスター タイトルの書式設定</a:t>
            </a:r>
            <a:endParaRPr kumimoji="1" lang="ja-JP" altLang="en-US" dirty="0"/>
          </a:p>
        </p:txBody>
      </p:sp>
      <p:pic>
        <p:nvPicPr>
          <p:cNvPr id="6" name="Picture 83"/>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gray">
          <a:xfrm>
            <a:off x="10938541" y="25638"/>
            <a:ext cx="1190769" cy="427500"/>
          </a:xfrm>
          <a:prstGeom prst="rect">
            <a:avLst/>
          </a:prstGeom>
          <a:noFill/>
          <a:ln w="9525">
            <a:noFill/>
            <a:miter lim="800000"/>
            <a:headEnd/>
            <a:tailEnd/>
          </a:ln>
          <a:effectLst/>
        </p:spPr>
      </p:pic>
    </p:spTree>
    <p:extLst>
      <p:ext uri="{BB962C8B-B14F-4D97-AF65-F5344CB8AC3E}">
        <p14:creationId xmlns:p14="http://schemas.microsoft.com/office/powerpoint/2010/main" val="390540264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nvPr>
        </p:nvGraphicFramePr>
        <p:xfrm>
          <a:off x="1955" y="1588"/>
          <a:ext cx="1955"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0" name=""/>
                      <p:cNvPicPr/>
                      <p:nvPr/>
                    </p:nvPicPr>
                    <p:blipFill>
                      <a:blip r:embed="rId4"/>
                      <a:stretch>
                        <a:fillRect/>
                      </a:stretch>
                    </p:blipFill>
                    <p:spPr>
                      <a:xfrm>
                        <a:off x="1955" y="1588"/>
                        <a:ext cx="1955" cy="1588"/>
                      </a:xfrm>
                      <a:prstGeom prst="rect">
                        <a:avLst/>
                      </a:prstGeom>
                    </p:spPr>
                  </p:pic>
                </p:oleObj>
              </mc:Fallback>
            </mc:AlternateContent>
          </a:graphicData>
        </a:graphic>
      </p:graphicFrame>
      <p:sp>
        <p:nvSpPr>
          <p:cNvPr id="3" name="フッター プレースホルダー 2"/>
          <p:cNvSpPr>
            <a:spLocks noGrp="1"/>
          </p:cNvSpPr>
          <p:nvPr>
            <p:ph type="ftr" sz="quarter" idx="10"/>
          </p:nvPr>
        </p:nvSpPr>
        <p:spPr bwMode="gray"/>
        <p:txBody>
          <a:bodyPr/>
          <a:lstStyle>
            <a:lvl1pPr>
              <a:defRPr>
                <a:latin typeface="+mn-lt"/>
                <a:ea typeface="+mn-ea"/>
                <a:cs typeface="+mn-cs"/>
                <a:sym typeface="+mn-lt"/>
              </a:defRPr>
            </a:lvl1pPr>
          </a:lstStyle>
          <a:p>
            <a:r>
              <a:rPr lang="en-GB" altLang="en-GB">
                <a:solidFill>
                  <a:prstClr val="black"/>
                </a:solidFill>
              </a:rPr>
              <a:t>Discussion Paper</a:t>
            </a:r>
            <a:endParaRPr lang="en-GB" altLang="en-GB" dirty="0">
              <a:solidFill>
                <a:prstClr val="black"/>
              </a:solidFill>
            </a:endParaRPr>
          </a:p>
        </p:txBody>
      </p:sp>
      <p:sp>
        <p:nvSpPr>
          <p:cNvPr id="4" name="スライド番号プレースホルダー 3"/>
          <p:cNvSpPr>
            <a:spLocks noGrp="1"/>
          </p:cNvSpPr>
          <p:nvPr>
            <p:ph type="sldNum" sz="quarter" idx="11"/>
          </p:nvPr>
        </p:nvSpPr>
        <p:spPr bwMode="gray"/>
        <p:txBody>
          <a:bodyPr/>
          <a:lstStyle>
            <a:lvl1pPr>
              <a:defRPr>
                <a:latin typeface="+mn-lt"/>
                <a:ea typeface="+mn-ea"/>
                <a:cs typeface="+mn-cs"/>
                <a:sym typeface="+mn-lt"/>
              </a:defRPr>
            </a:lvl1pPr>
          </a:lstStyle>
          <a:p>
            <a:fld id="{AA5FCFE5-FE56-4EF1-80A8-07776887C2A1}" type="slidenum">
              <a:rPr lang="ja-JP" altLang="en-US" smtClean="0">
                <a:solidFill>
                  <a:prstClr val="black"/>
                </a:solidFill>
              </a:rPr>
              <a:pPr/>
              <a:t>‹#›</a:t>
            </a:fld>
            <a:endParaRPr lang="ja-JP" altLang="en-US" dirty="0">
              <a:solidFill>
                <a:prstClr val="black"/>
              </a:solidFill>
            </a:endParaRPr>
          </a:p>
        </p:txBody>
      </p:sp>
      <p:sp>
        <p:nvSpPr>
          <p:cNvPr id="6" name="テキスト プレースホルダー 5"/>
          <p:cNvSpPr>
            <a:spLocks noGrp="1"/>
          </p:cNvSpPr>
          <p:nvPr>
            <p:ph type="body" sz="quarter" idx="12"/>
          </p:nvPr>
        </p:nvSpPr>
        <p:spPr bwMode="gray">
          <a:xfrm>
            <a:off x="2329847" y="2340000"/>
            <a:ext cx="7532308" cy="2520000"/>
          </a:xfrm>
          <a:prstGeom prst="rect">
            <a:avLst/>
          </a:prstGeom>
        </p:spPr>
        <p:txBody>
          <a:bodyPr/>
          <a:lstStyle>
            <a:lvl1pPr>
              <a:defRPr>
                <a:latin typeface="+mn-lt"/>
                <a:ea typeface="+mn-ea"/>
                <a:cs typeface="+mn-cs"/>
                <a:sym typeface="+mn-lt"/>
              </a:defRPr>
            </a:lvl1pPr>
          </a:lstStyle>
          <a:p>
            <a:pPr lvl="0"/>
            <a:r>
              <a:rPr kumimoji="1" lang="ja-JP" altLang="en-US"/>
              <a:t>マスター テキストの書式設定</a:t>
            </a:r>
          </a:p>
        </p:txBody>
      </p:sp>
    </p:spTree>
    <p:extLst>
      <p:ext uri="{BB962C8B-B14F-4D97-AF65-F5344CB8AC3E}">
        <p14:creationId xmlns:p14="http://schemas.microsoft.com/office/powerpoint/2010/main" val="33514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基本版） 中表紙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nvPr>
        </p:nvGraphicFramePr>
        <p:xfrm>
          <a:off x="1955" y="1588"/>
          <a:ext cx="1955"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0" name=""/>
                      <p:cNvPicPr/>
                      <p:nvPr/>
                    </p:nvPicPr>
                    <p:blipFill>
                      <a:blip r:embed="rId4"/>
                      <a:stretch>
                        <a:fillRect/>
                      </a:stretch>
                    </p:blipFill>
                    <p:spPr>
                      <a:xfrm>
                        <a:off x="1955" y="1588"/>
                        <a:ext cx="1955" cy="1588"/>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bwMode="gray">
          <a:xfrm>
            <a:off x="1267199" y="2232000"/>
            <a:ext cx="6380308" cy="432000"/>
          </a:xfrm>
          <a:prstGeom prst="rect">
            <a:avLst/>
          </a:prstGeom>
          <a:noFill/>
        </p:spPr>
        <p:txBody>
          <a:bodyPr wrap="square" lIns="0" rIns="0" anchor="t" anchorCtr="0">
            <a:noAutofit/>
          </a:bodyPr>
          <a:lstStyle>
            <a:lvl1pPr marL="0" indent="0" algn="l">
              <a:lnSpc>
                <a:spcPct val="100000"/>
              </a:lnSpc>
              <a:spcBef>
                <a:spcPts val="0"/>
              </a:spcBef>
              <a:buNone/>
              <a:defRPr sz="2585" b="1" baseline="0">
                <a:solidFill>
                  <a:schemeClr val="tx1"/>
                </a:solidFill>
                <a:latin typeface="+mn-lt"/>
                <a:ea typeface="+mn-ea"/>
                <a:cs typeface="+mn-cs"/>
                <a:sym typeface="+mn-lt"/>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latin typeface="+mn-lt"/>
                <a:ea typeface="+mn-ea"/>
                <a:cs typeface="+mn-cs"/>
                <a:sym typeface="+mn-lt"/>
              </a:defRPr>
            </a:lvl1pPr>
          </a:lstStyle>
          <a:p>
            <a:fld id="{AA5FCFE5-FE56-4EF1-80A8-07776887C2A1}" type="slidenum">
              <a:rPr lang="ja-JP" altLang="en-US" smtClean="0">
                <a:solidFill>
                  <a:prstClr val="black"/>
                </a:solidFill>
              </a:rPr>
              <a:pPr/>
              <a:t>‹#›</a:t>
            </a:fld>
            <a:endParaRPr lang="ja-JP" altLang="en-US" dirty="0">
              <a:solidFill>
                <a:prstClr val="black"/>
              </a:solidFill>
            </a:endParaRPr>
          </a:p>
        </p:txBody>
      </p:sp>
      <p:sp>
        <p:nvSpPr>
          <p:cNvPr id="7" name="フッター プレースホルダ 6"/>
          <p:cNvSpPr>
            <a:spLocks noGrp="1"/>
          </p:cNvSpPr>
          <p:nvPr>
            <p:ph type="ftr" sz="quarter" idx="12"/>
          </p:nvPr>
        </p:nvSpPr>
        <p:spPr bwMode="gray"/>
        <p:txBody>
          <a:bodyPr/>
          <a:lstStyle>
            <a:lvl1pPr>
              <a:defRPr>
                <a:solidFill>
                  <a:schemeClr val="tx1"/>
                </a:solidFill>
                <a:latin typeface="+mn-lt"/>
                <a:ea typeface="+mn-ea"/>
                <a:cs typeface="+mn-cs"/>
                <a:sym typeface="+mn-lt"/>
              </a:defRPr>
            </a:lvl1pPr>
          </a:lstStyle>
          <a:p>
            <a:r>
              <a:rPr lang="en-GB" altLang="en-GB">
                <a:solidFill>
                  <a:prstClr val="black"/>
                </a:solidFill>
              </a:rPr>
              <a:t>Discussion Paper</a:t>
            </a:r>
            <a:endParaRPr lang="en-GB" altLang="en-GB" dirty="0">
              <a:solidFill>
                <a:prstClr val="black"/>
              </a:solidFill>
            </a:endParaRPr>
          </a:p>
        </p:txBody>
      </p:sp>
    </p:spTree>
    <p:extLst>
      <p:ext uri="{BB962C8B-B14F-4D97-AF65-F5344CB8AC3E}">
        <p14:creationId xmlns:p14="http://schemas.microsoft.com/office/powerpoint/2010/main" val="3718698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emf"/><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ags" Target="../tags/tag3.xml"/><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4112046690"/>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スライド" r:id="rId7" imgW="366" imgH="369" progId="TCLayout.ActiveDocument.1">
                  <p:embed/>
                </p:oleObj>
              </mc:Choice>
              <mc:Fallback>
                <p:oleObj name="think-cell スライド" r:id="rId7" imgW="366" imgH="369" progId="TCLayout.ActiveDocument.1">
                  <p:embed/>
                  <p:pic>
                    <p:nvPicPr>
                      <p:cNvPr id="0" name=""/>
                      <p:cNvPicPr/>
                      <p:nvPr/>
                    </p:nvPicPr>
                    <p:blipFill>
                      <a:blip r:embed="rId8"/>
                      <a:stretch>
                        <a:fillRect/>
                      </a:stretch>
                    </p:blipFill>
                    <p:spPr>
                      <a:xfrm>
                        <a:off x="2118" y="1588"/>
                        <a:ext cx="2117" cy="1588"/>
                      </a:xfrm>
                      <a:prstGeom prst="rect">
                        <a:avLst/>
                      </a:prstGeom>
                    </p:spPr>
                  </p:pic>
                </p:oleObj>
              </mc:Fallback>
            </mc:AlternateContent>
          </a:graphicData>
        </a:graphic>
      </p:graphicFrame>
      <p:sp>
        <p:nvSpPr>
          <p:cNvPr id="5" name="スライド番号プレースホルダー 9"/>
          <p:cNvSpPr txBox="1">
            <a:spLocks/>
          </p:cNvSpPr>
          <p:nvPr userDrawn="1"/>
        </p:nvSpPr>
        <p:spPr bwMode="auto">
          <a:xfrm>
            <a:off x="11859224" y="6524997"/>
            <a:ext cx="157094" cy="299295"/>
          </a:xfrm>
          <a:prstGeom prst="rect">
            <a:avLst/>
          </a:prstGeom>
        </p:spPr>
        <p:txBody>
          <a:bodyPr wrap="none" lIns="0" tIns="72000" rIns="0" bIns="72000" anchor="ctr">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r" defTabSz="914400" eaLnBrk="1" hangingPunct="1">
              <a:defRPr/>
            </a:pPr>
            <a:fld id="{07B5C267-9463-4C8A-8A50-3D0B44317FD7}" type="slidenum">
              <a:rPr lang="en-US" altLang="ja-JP" sz="1000" smtClean="0">
                <a:solidFill>
                  <a:schemeClr val="tx1"/>
                </a:solidFill>
                <a:latin typeface="Arial" panose="020B0604020202020204" pitchFamily="34" charset="0"/>
                <a:cs typeface="Arial" panose="020B0604020202020204" pitchFamily="34" charset="0"/>
              </a:rPr>
              <a:pPr algn="r" defTabSz="914400" eaLnBrk="1" hangingPunct="1">
                <a:defRPr/>
              </a:pPr>
              <a:t>‹#›</a:t>
            </a:fld>
            <a:endParaRPr lang="ja-JP" altLang="en-US" sz="1000">
              <a:solidFill>
                <a:schemeClr val="tx1"/>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8" r:id="rId3"/>
    <p:sldLayoutId id="2147483907" r:id="rId4"/>
  </p:sldLayoutIdLst>
  <p:hf hdr="0" ftr="0" dt="0"/>
  <p:txStyles>
    <p:titleStyle>
      <a:lvl1pPr algn="l" defTabSz="457200" rtl="0" eaLnBrk="0" fontAlgn="base" hangingPunct="0">
        <a:spcBef>
          <a:spcPct val="0"/>
        </a:spcBef>
        <a:spcAft>
          <a:spcPct val="0"/>
        </a:spcAft>
        <a:defRPr kumimoji="1" sz="2600" kern="1200">
          <a:solidFill>
            <a:schemeClr val="tx1"/>
          </a:solidFill>
          <a:latin typeface="+mj-ea"/>
          <a:ea typeface="+mj-ea"/>
          <a:cs typeface="ＭＳ Ｐゴシック" charset="0"/>
        </a:defRPr>
      </a:lvl1pPr>
      <a:lvl2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2pPr>
      <a:lvl3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3pPr>
      <a:lvl4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4pPr>
      <a:lvl5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1"/>
            </p:custDataLst>
          </p:nvPr>
        </p:nvGraphicFramePr>
        <p:xfrm>
          <a:off x="1955" y="1588"/>
          <a:ext cx="1955" cy="1588"/>
        </p:xfrm>
        <a:graphic>
          <a:graphicData uri="http://schemas.openxmlformats.org/presentationml/2006/ole">
            <mc:AlternateContent xmlns:mc="http://schemas.openxmlformats.org/markup-compatibility/2006">
              <mc:Choice xmlns:v="urn:schemas-microsoft-com:vml" Requires="v">
                <p:oleObj name="think-cell スライド" r:id="rId12" imgW="563" imgH="564" progId="TCLayout.ActiveDocument.1">
                  <p:embed/>
                </p:oleObj>
              </mc:Choice>
              <mc:Fallback>
                <p:oleObj name="think-cell スライド" r:id="rId12" imgW="563" imgH="564" progId="TCLayout.ActiveDocument.1">
                  <p:embed/>
                  <p:pic>
                    <p:nvPicPr>
                      <p:cNvPr id="0" name=""/>
                      <p:cNvPicPr/>
                      <p:nvPr/>
                    </p:nvPicPr>
                    <p:blipFill>
                      <a:blip r:embed="rId13"/>
                      <a:stretch>
                        <a:fillRect/>
                      </a:stretch>
                    </p:blipFill>
                    <p:spPr>
                      <a:xfrm>
                        <a:off x="1955" y="1588"/>
                        <a:ext cx="1955" cy="1588"/>
                      </a:xfrm>
                      <a:prstGeom prst="rect">
                        <a:avLst/>
                      </a:prstGeom>
                    </p:spPr>
                  </p:pic>
                </p:oleObj>
              </mc:Fallback>
            </mc:AlternateContent>
          </a:graphicData>
        </a:graphic>
      </p:graphicFrame>
      <p:sp>
        <p:nvSpPr>
          <p:cNvPr id="2" name="Title Placeholder 1"/>
          <p:cNvSpPr>
            <a:spLocks noGrp="1"/>
          </p:cNvSpPr>
          <p:nvPr>
            <p:ph type="title"/>
          </p:nvPr>
        </p:nvSpPr>
        <p:spPr bwMode="gray">
          <a:xfrm>
            <a:off x="513231" y="180000"/>
            <a:ext cx="11165539" cy="6156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8" name="フッター プレースホルダ 8"/>
          <p:cNvSpPr>
            <a:spLocks noGrp="1"/>
          </p:cNvSpPr>
          <p:nvPr>
            <p:ph type="ftr" sz="quarter" idx="3"/>
          </p:nvPr>
        </p:nvSpPr>
        <p:spPr bwMode="gray">
          <a:xfrm>
            <a:off x="868432" y="6588000"/>
            <a:ext cx="5006769" cy="169200"/>
          </a:xfrm>
          <a:prstGeom prst="rect">
            <a:avLst/>
          </a:prstGeom>
        </p:spPr>
        <p:txBody>
          <a:bodyPr vert="horz" lIns="0" tIns="0" rIns="0" bIns="0" rtlCol="0" anchor="b" anchorCtr="0"/>
          <a:lstStyle>
            <a:lvl1pPr algn="l">
              <a:defRPr sz="831">
                <a:solidFill>
                  <a:schemeClr val="tx1"/>
                </a:solidFill>
                <a:latin typeface="+mn-lt"/>
                <a:ea typeface="+mn-ea"/>
                <a:cs typeface="+mn-cs"/>
                <a:sym typeface="+mn-lt"/>
              </a:defRPr>
            </a:lvl1pPr>
          </a:lstStyle>
          <a:p>
            <a:pPr defTabSz="844083" eaLnBrk="1" fontAlgn="auto" hangingPunct="1">
              <a:spcBef>
                <a:spcPts val="0"/>
              </a:spcBef>
              <a:spcAft>
                <a:spcPts val="0"/>
              </a:spcAft>
            </a:pPr>
            <a:r>
              <a:rPr lang="en-GB" altLang="en-GB">
                <a:solidFill>
                  <a:prstClr val="black"/>
                </a:solidFill>
              </a:rPr>
              <a:t>Discussion Paper</a:t>
            </a:r>
            <a:endParaRPr lang="en-GB" altLang="en-GB" dirty="0">
              <a:solidFill>
                <a:prstClr val="black"/>
              </a:solidFill>
            </a:endParaRPr>
          </a:p>
        </p:txBody>
      </p:sp>
      <p:sp>
        <p:nvSpPr>
          <p:cNvPr id="9" name="スライド番号プレースホルダ 9"/>
          <p:cNvSpPr>
            <a:spLocks noGrp="1"/>
          </p:cNvSpPr>
          <p:nvPr>
            <p:ph type="sldNum" sz="quarter" idx="4"/>
          </p:nvPr>
        </p:nvSpPr>
        <p:spPr bwMode="gray">
          <a:xfrm>
            <a:off x="513969" y="6588000"/>
            <a:ext cx="221539" cy="169200"/>
          </a:xfrm>
          <a:prstGeom prst="rect">
            <a:avLst/>
          </a:prstGeom>
        </p:spPr>
        <p:txBody>
          <a:bodyPr vert="horz" wrap="none" lIns="0" tIns="0" rIns="0" bIns="0" rtlCol="0" anchor="b" anchorCtr="0"/>
          <a:lstStyle>
            <a:lvl1pPr algn="r">
              <a:defRPr sz="831">
                <a:solidFill>
                  <a:schemeClr val="tx1"/>
                </a:solidFill>
                <a:latin typeface="+mn-lt"/>
                <a:ea typeface="+mn-ea"/>
                <a:cs typeface="+mn-cs"/>
                <a:sym typeface="+mn-lt"/>
              </a:defRPr>
            </a:lvl1pPr>
          </a:lstStyle>
          <a:p>
            <a:pPr defTabSz="844083" eaLnBrk="1" fontAlgn="auto" hangingPunct="1">
              <a:spcBef>
                <a:spcPts val="0"/>
              </a:spcBef>
              <a:spcAft>
                <a:spcPts val="0"/>
              </a:spcAft>
            </a:pPr>
            <a:fld id="{AA5FCFE5-FE56-4EF1-80A8-07776887C2A1}" type="slidenum">
              <a:rPr lang="ja-JP" altLang="en-US" smtClean="0">
                <a:solidFill>
                  <a:prstClr val="black"/>
                </a:solidFill>
              </a:rPr>
              <a:pPr defTabSz="844083" eaLnBrk="1" fontAlgn="auto" hangingPunct="1">
                <a:spcBef>
                  <a:spcPts val="0"/>
                </a:spcBef>
                <a:spcAft>
                  <a:spcPts val="0"/>
                </a:spcAft>
              </a:pPr>
              <a:t>‹#›</a:t>
            </a:fld>
            <a:endParaRPr lang="ja-JP" altLang="en-US" dirty="0">
              <a:solidFill>
                <a:prstClr val="black"/>
              </a:solidFill>
            </a:endParaRPr>
          </a:p>
        </p:txBody>
      </p:sp>
      <p:sp>
        <p:nvSpPr>
          <p:cNvPr id="15" name="Text Box 37"/>
          <p:cNvSpPr txBox="1">
            <a:spLocks noChangeArrowheads="1"/>
          </p:cNvSpPr>
          <p:nvPr/>
        </p:nvSpPr>
        <p:spPr bwMode="gray">
          <a:xfrm>
            <a:off x="6317539" y="6588000"/>
            <a:ext cx="5361231" cy="169200"/>
          </a:xfrm>
          <a:prstGeom prst="rect">
            <a:avLst/>
          </a:prstGeom>
          <a:noFill/>
          <a:ln w="9525">
            <a:noFill/>
            <a:miter lim="800000"/>
            <a:headEnd/>
            <a:tailEnd/>
          </a:ln>
          <a:effectLst/>
        </p:spPr>
        <p:txBody>
          <a:bodyPr wrap="none" lIns="0" tIns="0" rIns="0" bIns="0" anchor="b" anchorCtr="0">
            <a:noAutofit/>
          </a:bodyPr>
          <a:lstStyle/>
          <a:p>
            <a:pPr algn="r" defTabSz="844083">
              <a:spcBef>
                <a:spcPct val="50000"/>
              </a:spcBef>
            </a:pPr>
            <a:r>
              <a:rPr kumimoji="0" lang="fr-FR" altLang="ja-JP" sz="831" dirty="0">
                <a:solidFill>
                  <a:prstClr val="black"/>
                </a:solidFill>
                <a:latin typeface="Calibri Light"/>
                <a:ea typeface="+mn-ea"/>
                <a:cs typeface="Arial" charset="0"/>
                <a:sym typeface="+mn-lt"/>
              </a:rPr>
              <a:t>© 2020. For information, contact Deloitte Touche </a:t>
            </a:r>
            <a:r>
              <a:rPr kumimoji="0" lang="fr-FR" altLang="ja-JP" sz="831" dirty="0" err="1">
                <a:solidFill>
                  <a:prstClr val="black"/>
                </a:solidFill>
                <a:latin typeface="Calibri Light"/>
                <a:ea typeface="+mn-ea"/>
                <a:cs typeface="Arial" charset="0"/>
                <a:sym typeface="+mn-lt"/>
              </a:rPr>
              <a:t>Tohmatsu</a:t>
            </a:r>
            <a:r>
              <a:rPr kumimoji="0" lang="fr-FR" altLang="ja-JP" sz="831" dirty="0">
                <a:solidFill>
                  <a:prstClr val="black"/>
                </a:solidFill>
                <a:latin typeface="Calibri Light"/>
                <a:ea typeface="+mn-ea"/>
                <a:cs typeface="Arial" charset="0"/>
                <a:sym typeface="+mn-lt"/>
              </a:rPr>
              <a:t> LLC.</a:t>
            </a:r>
            <a:endParaRPr kumimoji="0" lang="en-US" altLang="ja-JP" sz="831" dirty="0">
              <a:solidFill>
                <a:prstClr val="black"/>
              </a:solidFill>
              <a:latin typeface="Calibri Light"/>
              <a:ea typeface="+mn-ea"/>
              <a:cs typeface="Arial" charset="0"/>
              <a:sym typeface="+mn-lt"/>
            </a:endParaRPr>
          </a:p>
        </p:txBody>
      </p:sp>
      <p:sp>
        <p:nvSpPr>
          <p:cNvPr id="3" name="テキスト プレースホルダー 2"/>
          <p:cNvSpPr>
            <a:spLocks noGrp="1"/>
          </p:cNvSpPr>
          <p:nvPr>
            <p:ph type="body" idx="1"/>
          </p:nvPr>
        </p:nvSpPr>
        <p:spPr bwMode="gray">
          <a:xfrm>
            <a:off x="513231" y="1476000"/>
            <a:ext cx="11166861" cy="4824000"/>
          </a:xfrm>
          <a:prstGeom prst="rect">
            <a:avLst/>
          </a:prstGeom>
        </p:spPr>
        <p:txBody>
          <a:bodyPr vert="horz" lIns="0" tIns="0" rIns="0" bIns="0" rtlCol="0">
            <a:noAutofit/>
          </a:bodyPr>
          <a:lstStyle/>
          <a:p>
            <a:pPr lvl="0"/>
            <a:r>
              <a:rPr kumimoji="1" lang="ja-JP" altLang="en-US" dirty="0"/>
              <a:t>マスター テキストの書式設定</a:t>
            </a:r>
            <a:endParaRPr kumimoji="1" lang="en-US" altLang="ja-JP" dirty="0"/>
          </a:p>
          <a:p>
            <a:pPr lvl="1"/>
            <a:r>
              <a:rPr kumimoji="1" lang="ja-JP" altLang="en-US" dirty="0"/>
              <a:t>第 </a:t>
            </a:r>
            <a:r>
              <a:rPr kumimoji="1" lang="en-US" altLang="ja-JP" dirty="0"/>
              <a:t>1 </a:t>
            </a:r>
            <a:r>
              <a:rPr kumimoji="1" lang="ja-JP" altLang="en-US" dirty="0"/>
              <a:t>レベル</a:t>
            </a:r>
            <a:endParaRPr kumimoji="1" lang="en-US" altLang="ja-JP" dirty="0"/>
          </a:p>
          <a:p>
            <a:pPr lvl="2"/>
            <a:r>
              <a:rPr kumimoji="1" lang="ja-JP" altLang="en-US" dirty="0"/>
              <a:t>第 </a:t>
            </a:r>
            <a:r>
              <a:rPr kumimoji="1" lang="en-US" altLang="ja-JP" dirty="0"/>
              <a:t>2 </a:t>
            </a:r>
            <a:r>
              <a:rPr kumimoji="1" lang="ja-JP" altLang="en-US" dirty="0"/>
              <a:t>レベル</a:t>
            </a:r>
            <a:endParaRPr kumimoji="1" lang="en-US" altLang="ja-JP" dirty="0"/>
          </a:p>
          <a:p>
            <a:pPr lvl="3"/>
            <a:r>
              <a:rPr kumimoji="1" lang="ja-JP" altLang="en-US" dirty="0"/>
              <a:t>第 </a:t>
            </a:r>
            <a:r>
              <a:rPr kumimoji="1" lang="en-US" altLang="ja-JP" dirty="0"/>
              <a:t>3 </a:t>
            </a:r>
            <a:r>
              <a:rPr kumimoji="1" lang="ja-JP" altLang="en-US" dirty="0"/>
              <a:t>レベル</a:t>
            </a:r>
            <a:endParaRPr kumimoji="1" lang="en-US" altLang="ja-JP" dirty="0"/>
          </a:p>
        </p:txBody>
      </p:sp>
      <p:pic>
        <p:nvPicPr>
          <p:cNvPr id="10" name="Picture 83"/>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gray">
          <a:xfrm>
            <a:off x="10938541" y="25638"/>
            <a:ext cx="1190769" cy="427500"/>
          </a:xfrm>
          <a:prstGeom prst="rect">
            <a:avLst/>
          </a:prstGeom>
          <a:noFill/>
          <a:ln w="9525">
            <a:noFill/>
            <a:miter lim="800000"/>
            <a:headEnd/>
            <a:tailEnd/>
          </a:ln>
          <a:effectLst/>
        </p:spPr>
      </p:pic>
    </p:spTree>
    <p:extLst>
      <p:ext uri="{BB962C8B-B14F-4D97-AF65-F5344CB8AC3E}">
        <p14:creationId xmlns:p14="http://schemas.microsoft.com/office/powerpoint/2010/main" val="648457712"/>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Lst>
  <p:hf hdr="0" dt="0"/>
  <p:txStyles>
    <p:titleStyle>
      <a:lvl1pPr algn="l" defTabSz="914390" rtl="0" eaLnBrk="1" latinLnBrk="0" hangingPunct="1">
        <a:spcBef>
          <a:spcPct val="0"/>
        </a:spcBef>
        <a:buNone/>
        <a:defRPr kumimoji="1" sz="1846" b="1" kern="1200" baseline="0">
          <a:solidFill>
            <a:schemeClr val="tx1"/>
          </a:solidFill>
          <a:latin typeface="+mj-lt"/>
          <a:ea typeface="+mj-ea"/>
          <a:cs typeface="+mj-cs"/>
          <a:sym typeface="+mj-lt"/>
        </a:defRPr>
      </a:lvl1pPr>
    </p:titleStyle>
    <p:bodyStyle>
      <a:lvl1pPr marL="0" marR="0" indent="0" algn="l" defTabSz="914390" rtl="0" eaLnBrk="1" fontAlgn="auto" latinLnBrk="0" hangingPunct="1">
        <a:lnSpc>
          <a:spcPct val="110000"/>
        </a:lnSpc>
        <a:spcBef>
          <a:spcPts val="554"/>
        </a:spcBef>
        <a:spcAft>
          <a:spcPts val="0"/>
        </a:spcAft>
        <a:buClrTx/>
        <a:buSzPct val="100000"/>
        <a:buFont typeface="Arial" panose="020B0604020202020204" pitchFamily="34" charset="0"/>
        <a:buNone/>
        <a:tabLst/>
        <a:defRPr kumimoji="1" sz="1108" b="0" kern="1200">
          <a:solidFill>
            <a:schemeClr val="tx1"/>
          </a:solidFill>
          <a:latin typeface="+mn-lt"/>
          <a:ea typeface="+mn-ea"/>
          <a:cs typeface="+mn-cs"/>
          <a:sym typeface="+mn-lt"/>
        </a:defRPr>
      </a:lvl1pPr>
      <a:lvl2pPr marL="166158" marR="0" indent="-166158" algn="l" defTabSz="914390" rtl="0" eaLnBrk="1" fontAlgn="auto" latinLnBrk="0" hangingPunct="1">
        <a:lnSpc>
          <a:spcPct val="110000"/>
        </a:lnSpc>
        <a:spcBef>
          <a:spcPts val="554"/>
        </a:spcBef>
        <a:spcAft>
          <a:spcPts val="0"/>
        </a:spcAft>
        <a:buClrTx/>
        <a:buSzPct val="100000"/>
        <a:buFont typeface="Wingdings" panose="05000000000000000000" pitchFamily="2" charset="2"/>
        <a:buChar char="n"/>
        <a:tabLst/>
        <a:defRPr kumimoji="1" lang="en-US" sz="1108" b="0" kern="1200" dirty="0" smtClean="0">
          <a:solidFill>
            <a:schemeClr val="tx1"/>
          </a:solidFill>
          <a:latin typeface="+mn-lt"/>
          <a:ea typeface="+mn-ea"/>
          <a:cs typeface="+mn-cs"/>
          <a:sym typeface="+mn-lt"/>
        </a:defRPr>
      </a:lvl2pPr>
      <a:lvl3pPr marL="332316" marR="0" indent="-166158" algn="l" defTabSz="914390" rtl="0" eaLnBrk="1" fontAlgn="auto" latinLnBrk="0" hangingPunct="1">
        <a:lnSpc>
          <a:spcPct val="110000"/>
        </a:lnSpc>
        <a:spcBef>
          <a:spcPts val="554"/>
        </a:spcBef>
        <a:spcAft>
          <a:spcPts val="0"/>
        </a:spcAft>
        <a:buClrTx/>
        <a:buSzPct val="100000"/>
        <a:buFont typeface="Wingdings" panose="05000000000000000000" pitchFamily="2" charset="2"/>
        <a:buChar char="Ø"/>
        <a:tabLst/>
        <a:defRPr kumimoji="1" lang="en-US" sz="1108" b="0" kern="1200" dirty="0" smtClean="0">
          <a:solidFill>
            <a:schemeClr val="tx1"/>
          </a:solidFill>
          <a:latin typeface="+mn-lt"/>
          <a:ea typeface="+mn-ea"/>
          <a:cs typeface="+mn-cs"/>
          <a:sym typeface="+mn-lt"/>
        </a:defRPr>
      </a:lvl3pPr>
      <a:lvl4pPr marL="465242" marR="0" indent="-132926" algn="l" defTabSz="914390" rtl="0" eaLnBrk="1" fontAlgn="auto" latinLnBrk="0" hangingPunct="1">
        <a:lnSpc>
          <a:spcPct val="110000"/>
        </a:lnSpc>
        <a:spcBef>
          <a:spcPts val="554"/>
        </a:spcBef>
        <a:spcAft>
          <a:spcPts val="0"/>
        </a:spcAft>
        <a:buClrTx/>
        <a:buSzPct val="100000"/>
        <a:buFont typeface="Arial" panose="020B0604020202020204" pitchFamily="34" charset="0"/>
        <a:buChar char="•"/>
        <a:tabLst/>
        <a:defRPr kumimoji="1" lang="en-US" sz="1108" b="0" kern="1200" baseline="0" dirty="0" smtClean="0">
          <a:solidFill>
            <a:schemeClr val="tx1"/>
          </a:solidFill>
          <a:latin typeface="+mn-lt"/>
          <a:ea typeface="+mn-ea"/>
          <a:cs typeface="+mn-cs"/>
          <a:sym typeface="+mn-lt"/>
        </a:defRPr>
      </a:lvl4pPr>
      <a:lvl5pPr marL="631400" indent="-166158" algn="l" defTabSz="798504" rtl="0" eaLnBrk="1" latinLnBrk="0" hangingPunct="1">
        <a:lnSpc>
          <a:spcPct val="110000"/>
        </a:lnSpc>
        <a:spcBef>
          <a:spcPts val="554"/>
        </a:spcBef>
        <a:spcAft>
          <a:spcPts val="0"/>
        </a:spcAft>
        <a:buClrTx/>
        <a:buSzPct val="100000"/>
        <a:buFont typeface="Verdana" panose="020B0604030504040204" pitchFamily="34" charset="0"/>
        <a:buChar char="−"/>
        <a:tabLst/>
        <a:defRPr kumimoji="1" lang="en-US" sz="1108" kern="1200" baseline="0" dirty="0" smtClean="0">
          <a:solidFill>
            <a:schemeClr val="tx1"/>
          </a:solidFill>
          <a:latin typeface="+mn-lt"/>
          <a:ea typeface="+mn-ea"/>
          <a:cs typeface="+mn-cs"/>
        </a:defRPr>
      </a:lvl5pPr>
      <a:lvl6pPr marL="797558" indent="-166158" algn="l" defTabSz="914390" rtl="0" eaLnBrk="1" latinLnBrk="0" hangingPunct="1">
        <a:lnSpc>
          <a:spcPct val="110000"/>
        </a:lnSpc>
        <a:spcBef>
          <a:spcPts val="554"/>
        </a:spcBef>
        <a:spcAft>
          <a:spcPts val="0"/>
        </a:spcAft>
        <a:buFont typeface="Wingdings" panose="05000000000000000000" pitchFamily="2" charset="2"/>
        <a:buChar char="ü"/>
        <a:defRPr kumimoji="1" sz="1108" kern="1200" baseline="0">
          <a:solidFill>
            <a:schemeClr val="tx1"/>
          </a:solidFill>
          <a:latin typeface="+mn-lt"/>
          <a:ea typeface="+mn-ea"/>
          <a:cs typeface="+mn-cs"/>
        </a:defRPr>
      </a:lvl6pPr>
      <a:lvl7pPr marL="532794" indent="-176398" algn="l" defTabSz="914390" rtl="0" eaLnBrk="1" latinLnBrk="0" hangingPunct="1">
        <a:spcBef>
          <a:spcPts val="0"/>
        </a:spcBef>
        <a:spcAft>
          <a:spcPts val="1000"/>
        </a:spcAft>
        <a:buFont typeface="Verdana" panose="020B0604030504040204" pitchFamily="34" charset="0"/>
        <a:buChar char="−"/>
        <a:defRPr kumimoji="1" sz="1200" kern="1200">
          <a:solidFill>
            <a:schemeClr val="tx1"/>
          </a:solidFill>
          <a:latin typeface="+mn-lt"/>
          <a:ea typeface="+mn-ea"/>
          <a:cs typeface="+mn-cs"/>
        </a:defRPr>
      </a:lvl7pPr>
      <a:lvl8pPr marL="532794" indent="-176398" algn="l" defTabSz="914390" rtl="0" eaLnBrk="1" latinLnBrk="0" hangingPunct="1">
        <a:spcBef>
          <a:spcPts val="0"/>
        </a:spcBef>
        <a:spcAft>
          <a:spcPts val="1000"/>
        </a:spcAft>
        <a:buFont typeface="Verdana" panose="020B0604030504040204" pitchFamily="34" charset="0"/>
        <a:buChar char="−"/>
        <a:defRPr kumimoji="1" sz="1200" kern="1200" baseline="0">
          <a:solidFill>
            <a:schemeClr val="tx1"/>
          </a:solidFill>
          <a:latin typeface="+mn-lt"/>
          <a:ea typeface="+mn-ea"/>
          <a:cs typeface="+mn-cs"/>
        </a:defRPr>
      </a:lvl8pPr>
      <a:lvl9pPr marL="532794" indent="-176398" algn="l" defTabSz="914390" rtl="0" eaLnBrk="1" latinLnBrk="0" hangingPunct="1">
        <a:spcBef>
          <a:spcPts val="0"/>
        </a:spcBef>
        <a:spcAft>
          <a:spcPts val="1000"/>
        </a:spcAft>
        <a:buFont typeface="Verdana" panose="020B0604030504040204" pitchFamily="34" charset="0"/>
        <a:buChar char="−"/>
        <a:defRPr kumimoji="1" sz="1200" kern="1200" baseline="0">
          <a:solidFill>
            <a:schemeClr val="tx1"/>
          </a:solidFill>
          <a:latin typeface="+mn-lt"/>
          <a:ea typeface="+mn-ea"/>
          <a:cs typeface="+mn-cs"/>
        </a:defRPr>
      </a:lvl9pPr>
    </p:bodyStyle>
    <p:otherStyle>
      <a:defPPr>
        <a:defRPr lang="en-US"/>
      </a:defPPr>
      <a:lvl1pPr marL="0" algn="l" defTabSz="914390" rtl="0" eaLnBrk="1" latinLnBrk="0" hangingPunct="1">
        <a:defRPr kumimoji="1" sz="1800" kern="1200">
          <a:solidFill>
            <a:schemeClr val="tx1"/>
          </a:solidFill>
          <a:latin typeface="+mn-lt"/>
          <a:ea typeface="+mn-ea"/>
          <a:cs typeface="+mn-cs"/>
        </a:defRPr>
      </a:lvl1pPr>
      <a:lvl2pPr marL="457196" algn="l" defTabSz="914390" rtl="0" eaLnBrk="1" latinLnBrk="0" hangingPunct="1">
        <a:defRPr kumimoji="1" sz="1800" kern="1200">
          <a:solidFill>
            <a:schemeClr val="tx1"/>
          </a:solidFill>
          <a:latin typeface="+mn-lt"/>
          <a:ea typeface="+mn-ea"/>
          <a:cs typeface="+mn-cs"/>
        </a:defRPr>
      </a:lvl2pPr>
      <a:lvl3pPr marL="914390" algn="l" defTabSz="914390" rtl="0" eaLnBrk="1" latinLnBrk="0" hangingPunct="1">
        <a:defRPr kumimoji="1" sz="1800" kern="1200">
          <a:solidFill>
            <a:schemeClr val="tx1"/>
          </a:solidFill>
          <a:latin typeface="+mn-lt"/>
          <a:ea typeface="+mn-ea"/>
          <a:cs typeface="+mn-cs"/>
        </a:defRPr>
      </a:lvl3pPr>
      <a:lvl4pPr marL="1371584" algn="l" defTabSz="914390" rtl="0" eaLnBrk="1" latinLnBrk="0" hangingPunct="1">
        <a:defRPr kumimoji="1" sz="1800" kern="1200">
          <a:solidFill>
            <a:schemeClr val="tx1"/>
          </a:solidFill>
          <a:latin typeface="+mn-lt"/>
          <a:ea typeface="+mn-ea"/>
          <a:cs typeface="+mn-cs"/>
        </a:defRPr>
      </a:lvl4pPr>
      <a:lvl5pPr marL="1828778" algn="l" defTabSz="914390" rtl="0" eaLnBrk="1" latinLnBrk="0" hangingPunct="1">
        <a:defRPr kumimoji="1" sz="1800" kern="1200">
          <a:solidFill>
            <a:schemeClr val="tx1"/>
          </a:solidFill>
          <a:latin typeface="+mn-lt"/>
          <a:ea typeface="+mn-ea"/>
          <a:cs typeface="+mn-cs"/>
        </a:defRPr>
      </a:lvl5pPr>
      <a:lvl6pPr marL="2285974" algn="l" defTabSz="914390" rtl="0" eaLnBrk="1" latinLnBrk="0" hangingPunct="1">
        <a:defRPr kumimoji="1" sz="1800" kern="1200">
          <a:solidFill>
            <a:schemeClr val="tx1"/>
          </a:solidFill>
          <a:latin typeface="+mn-lt"/>
          <a:ea typeface="+mn-ea"/>
          <a:cs typeface="+mn-cs"/>
        </a:defRPr>
      </a:lvl6pPr>
      <a:lvl7pPr marL="2743169" algn="l" defTabSz="914390" rtl="0" eaLnBrk="1" latinLnBrk="0" hangingPunct="1">
        <a:defRPr kumimoji="1" sz="1800" kern="1200">
          <a:solidFill>
            <a:schemeClr val="tx1"/>
          </a:solidFill>
          <a:latin typeface="+mn-lt"/>
          <a:ea typeface="+mn-ea"/>
          <a:cs typeface="+mn-cs"/>
        </a:defRPr>
      </a:lvl7pPr>
      <a:lvl8pPr marL="3200363" algn="l" defTabSz="914390" rtl="0" eaLnBrk="1" latinLnBrk="0" hangingPunct="1">
        <a:defRPr kumimoji="1" sz="1800" kern="1200">
          <a:solidFill>
            <a:schemeClr val="tx1"/>
          </a:solidFill>
          <a:latin typeface="+mn-lt"/>
          <a:ea typeface="+mn-ea"/>
          <a:cs typeface="+mn-cs"/>
        </a:defRPr>
      </a:lvl8pPr>
      <a:lvl9pPr marL="3657558" algn="l" defTabSz="91439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0" userDrawn="1">
          <p15:clr>
            <a:srgbClr val="A4A3A4"/>
          </p15:clr>
        </p15:guide>
        <p15:guide id="2" orient="horz" pos="96" userDrawn="1">
          <p15:clr>
            <a:srgbClr val="A4A3A4"/>
          </p15:clr>
        </p15:guide>
        <p15:guide id="3" pos="4009" userDrawn="1">
          <p15:clr>
            <a:srgbClr val="A4A3A4"/>
          </p15:clr>
        </p15:guide>
        <p15:guide id="4" pos="4311" userDrawn="1">
          <p15:clr>
            <a:srgbClr val="A4A3A4"/>
          </p15:clr>
        </p15:guide>
        <p15:guide id="5" pos="7971" userDrawn="1">
          <p15:clr>
            <a:srgbClr val="A4A3A4"/>
          </p15:clr>
        </p15:guide>
        <p15:guide id="6" pos="349" userDrawn="1">
          <p15:clr>
            <a:srgbClr val="A4A3A4"/>
          </p15:clr>
        </p15:guide>
        <p15:guide id="7" orient="horz" pos="504" userDrawn="1">
          <p15:clr>
            <a:srgbClr val="A4A3A4"/>
          </p15:clr>
        </p15:guide>
        <p15:guide id="8" orient="horz" pos="640" userDrawn="1">
          <p15:clr>
            <a:srgbClr val="A4A3A4"/>
          </p15:clr>
        </p15:guide>
        <p15:guide id="9" orient="horz" pos="935" userDrawn="1">
          <p15:clr>
            <a:srgbClr val="A4A3A4"/>
          </p15:clr>
        </p15:guide>
        <p15:guide id="10" orient="horz" pos="3974" userDrawn="1">
          <p15:clr>
            <a:srgbClr val="A4A3A4"/>
          </p15:clr>
        </p15:guide>
        <p15:guide id="11" orient="horz" pos="4156" userDrawn="1">
          <p15:clr>
            <a:srgbClr val="A4A3A4"/>
          </p15:clr>
        </p15:guide>
        <p15:guide id="12" orient="horz" pos="4269"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E0DDBE6-D2FB-499B-B7FC-F0AB7E95BB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6024BB2-7527-4347-A778-F9F4F9143B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8626BDB-4100-4142-B18E-1317E6E881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208E8-C1AD-40B8-84C9-728E1D3C9CC8}" type="datetimeFigureOut">
              <a:rPr kumimoji="1" lang="ja-JP" altLang="en-US" smtClean="0"/>
              <a:t>2023/5/29</a:t>
            </a:fld>
            <a:endParaRPr kumimoji="1" lang="ja-JP" altLang="en-US"/>
          </a:p>
        </p:txBody>
      </p:sp>
      <p:sp>
        <p:nvSpPr>
          <p:cNvPr id="5" name="フッター プレースホルダー 4">
            <a:extLst>
              <a:ext uri="{FF2B5EF4-FFF2-40B4-BE49-F238E27FC236}">
                <a16:creationId xmlns:a16="http://schemas.microsoft.com/office/drawing/2014/main" id="{7F73DA2D-EB23-4C4E-92F8-9BE55120FA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EF1F136-7836-48F2-A017-A94E3C45FC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AEA1AE-9806-47D2-BC00-DF99999E72D5}" type="slidenum">
              <a:rPr kumimoji="1" lang="ja-JP" altLang="en-US" smtClean="0"/>
              <a:t>‹#›</a:t>
            </a:fld>
            <a:endParaRPr kumimoji="1" lang="ja-JP" altLang="en-US"/>
          </a:p>
        </p:txBody>
      </p:sp>
    </p:spTree>
    <p:extLst>
      <p:ext uri="{BB962C8B-B14F-4D97-AF65-F5344CB8AC3E}">
        <p14:creationId xmlns:p14="http://schemas.microsoft.com/office/powerpoint/2010/main" val="4016078136"/>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643094" y="2026110"/>
            <a:ext cx="8905807" cy="1824829"/>
          </a:xfrm>
          <a:prstGeom prst="rect">
            <a:avLst/>
          </a:prstGeom>
        </p:spPr>
        <p:txBody>
          <a:bodyPr/>
          <a:lstStyle>
            <a:lvl1pPr algn="l" defTabSz="457200" rtl="0" eaLnBrk="0" fontAlgn="base" hangingPunct="0">
              <a:spcBef>
                <a:spcPct val="0"/>
              </a:spcBef>
              <a:spcAft>
                <a:spcPct val="0"/>
              </a:spcAft>
              <a:defRPr kumimoji="1" sz="2600" kern="1200">
                <a:solidFill>
                  <a:schemeClr val="tx1"/>
                </a:solidFill>
                <a:latin typeface="+mj-ea"/>
                <a:ea typeface="+mj-ea"/>
                <a:cs typeface="ＭＳ Ｐゴシック" charset="0"/>
              </a:defRPr>
            </a:lvl1pPr>
            <a:lvl2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2pPr>
            <a:lvl3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3pPr>
            <a:lvl4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4pPr>
            <a:lvl5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algn="ctr"/>
            <a:r>
              <a:rPr lang="ja-JP" altLang="en-US" sz="4000" dirty="0">
                <a:latin typeface="メイリオ" panose="020B0604030504040204" pitchFamily="50" charset="-128"/>
                <a:ea typeface="メイリオ" panose="020B0604030504040204" pitchFamily="50" charset="-128"/>
              </a:rPr>
              <a:t>肺癌学会としての</a:t>
            </a:r>
            <a:endParaRPr lang="en-US" altLang="ja-JP" sz="4000" dirty="0">
              <a:latin typeface="メイリオ" panose="020B0604030504040204" pitchFamily="50" charset="-128"/>
              <a:ea typeface="メイリオ" panose="020B0604030504040204" pitchFamily="50" charset="-128"/>
            </a:endParaRPr>
          </a:p>
          <a:p>
            <a:pPr algn="ctr"/>
            <a:r>
              <a:rPr lang="ja-JP" altLang="en-US" sz="4000" dirty="0">
                <a:latin typeface="メイリオ" panose="020B0604030504040204" pitchFamily="50" charset="-128"/>
                <a:ea typeface="メイリオ" panose="020B0604030504040204" pitchFamily="50" charset="-128"/>
              </a:rPr>
              <a:t>実臨床下における肺癌遺伝子検査</a:t>
            </a:r>
            <a:endParaRPr lang="en-US" altLang="ja-JP" sz="4000" dirty="0">
              <a:latin typeface="メイリオ" panose="020B0604030504040204" pitchFamily="50" charset="-128"/>
              <a:ea typeface="メイリオ" panose="020B0604030504040204" pitchFamily="50" charset="-128"/>
            </a:endParaRPr>
          </a:p>
          <a:p>
            <a:pPr algn="ctr"/>
            <a:r>
              <a:rPr lang="ja-JP" altLang="en-US" sz="4000" dirty="0">
                <a:latin typeface="メイリオ" panose="020B0604030504040204" pitchFamily="50" charset="-128"/>
                <a:ea typeface="メイリオ" panose="020B0604030504040204" pitchFamily="50" charset="-128"/>
              </a:rPr>
              <a:t>データベース事業</a:t>
            </a:r>
            <a:endParaRPr lang="en-US" altLang="ja-JP" sz="4000"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A94712AF-1F49-4ED8-BDD2-2BD79C70F749}"/>
              </a:ext>
            </a:extLst>
          </p:cNvPr>
          <p:cNvSpPr txBox="1"/>
          <p:nvPr/>
        </p:nvSpPr>
        <p:spPr bwMode="auto">
          <a:xfrm>
            <a:off x="1956048" y="4919386"/>
            <a:ext cx="8279900" cy="904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algn="ctr">
              <a:lnSpc>
                <a:spcPct val="110000"/>
              </a:lnSpc>
            </a:pPr>
            <a:r>
              <a:rPr lang="ja-JP" altLang="en-US" dirty="0">
                <a:latin typeface="メイリオ" panose="020B0604030504040204" pitchFamily="50" charset="-128"/>
                <a:ea typeface="メイリオ" panose="020B0604030504040204" pitchFamily="50" charset="-128"/>
                <a:cs typeface="A-OTF 新ゴ Pro R" charset="0"/>
              </a:rPr>
              <a:t>肺癌学会データベース委員会</a:t>
            </a:r>
            <a:r>
              <a:rPr lang="zh-TW" altLang="en-US" dirty="0">
                <a:latin typeface="メイリオ" panose="020B0604030504040204" pitchFamily="50" charset="-128"/>
                <a:ea typeface="メイリオ" panose="020B0604030504040204" pitchFamily="50" charset="-128"/>
                <a:cs typeface="A-OTF 新ゴ Pro R" charset="0"/>
              </a:rPr>
              <a:t> </a:t>
            </a:r>
            <a:endParaRPr lang="en-US" altLang="zh-TW" dirty="0">
              <a:latin typeface="メイリオ" panose="020B0604030504040204" pitchFamily="50" charset="-128"/>
              <a:ea typeface="メイリオ" panose="020B0604030504040204" pitchFamily="50" charset="-128"/>
              <a:cs typeface="A-OTF 新ゴ Pro R" charset="0"/>
            </a:endParaRPr>
          </a:p>
          <a:p>
            <a:pPr algn="ctr">
              <a:lnSpc>
                <a:spcPct val="110000"/>
              </a:lnSpc>
            </a:pPr>
            <a:r>
              <a:rPr lang="zh-TW" altLang="en-US" dirty="0">
                <a:latin typeface="メイリオ" panose="020B0604030504040204" pitchFamily="50" charset="-128"/>
                <a:ea typeface="メイリオ" panose="020B0604030504040204" pitchFamily="50" charset="-128"/>
                <a:cs typeface="A-OTF 新ゴ Pro R" charset="0"/>
              </a:rPr>
              <a:t>宿谷威仁</a:t>
            </a:r>
            <a:r>
              <a:rPr lang="ja-JP" altLang="en-US" dirty="0">
                <a:latin typeface="メイリオ" panose="020B0604030504040204" pitchFamily="50" charset="-128"/>
                <a:ea typeface="メイリオ" panose="020B0604030504040204" pitchFamily="50" charset="-128"/>
                <a:cs typeface="A-OTF 新ゴ Pro R" charset="0"/>
              </a:rPr>
              <a:t>、</a:t>
            </a:r>
            <a:r>
              <a:rPr lang="zh-TW" altLang="en-US" dirty="0">
                <a:latin typeface="メイリオ" panose="020B0604030504040204" pitchFamily="50" charset="-128"/>
                <a:ea typeface="メイリオ" panose="020B0604030504040204" pitchFamily="50" charset="-128"/>
                <a:cs typeface="A-OTF 新ゴ Pro R" charset="0"/>
              </a:rPr>
              <a:t>山本信之</a:t>
            </a:r>
            <a:endParaRPr lang="ja-JP" altLang="en-US" baseline="30000" dirty="0">
              <a:latin typeface="メイリオ" panose="020B0604030504040204" pitchFamily="50" charset="-128"/>
              <a:ea typeface="メイリオ" panose="020B0604030504040204" pitchFamily="50" charset="-128"/>
              <a:cs typeface="A-OTF 新ゴ Pro R" charset="0"/>
            </a:endParaRPr>
          </a:p>
        </p:txBody>
      </p:sp>
    </p:spTree>
    <p:extLst>
      <p:ext uri="{BB962C8B-B14F-4D97-AF65-F5344CB8AC3E}">
        <p14:creationId xmlns:p14="http://schemas.microsoft.com/office/powerpoint/2010/main" val="3112697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2948472" y="170909"/>
            <a:ext cx="6080548" cy="505446"/>
          </a:xfrm>
          <a:prstGeom prst="rect">
            <a:avLst/>
          </a:prstGeom>
        </p:spPr>
        <p:txBody>
          <a:bodyPr/>
          <a:lstStyle>
            <a:lvl1pPr algn="l" defTabSz="457200" rtl="0" eaLnBrk="0" fontAlgn="base" hangingPunct="0">
              <a:spcBef>
                <a:spcPct val="0"/>
              </a:spcBef>
              <a:spcAft>
                <a:spcPct val="0"/>
              </a:spcAft>
              <a:defRPr kumimoji="1" sz="2600" kern="1200">
                <a:solidFill>
                  <a:schemeClr val="tx1"/>
                </a:solidFill>
                <a:latin typeface="+mj-ea"/>
                <a:ea typeface="+mj-ea"/>
                <a:cs typeface="ＭＳ Ｐゴシック" charset="0"/>
              </a:defRPr>
            </a:lvl1pPr>
            <a:lvl2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2pPr>
            <a:lvl3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3pPr>
            <a:lvl4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4pPr>
            <a:lvl5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参加施設へのお願い（手順）</a:t>
            </a:r>
            <a:endParaRPr kumimoji="1" lang="en-US" altLang="ja-JP"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1" lang="ja-JP" altLang="en-US"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cxnSp>
        <p:nvCxnSpPr>
          <p:cNvPr id="25" name="直線コネクタ 24">
            <a:extLst>
              <a:ext uri="{FF2B5EF4-FFF2-40B4-BE49-F238E27FC236}">
                <a16:creationId xmlns:a16="http://schemas.microsoft.com/office/drawing/2014/main" id="{CBD46025-DD29-3418-E706-9D4D40AF38F6}"/>
              </a:ext>
            </a:extLst>
          </p:cNvPr>
          <p:cNvCxnSpPr/>
          <p:nvPr/>
        </p:nvCxnSpPr>
        <p:spPr>
          <a:xfrm>
            <a:off x="0" y="812963"/>
            <a:ext cx="12192000" cy="0"/>
          </a:xfrm>
          <a:prstGeom prst="line">
            <a:avLst/>
          </a:prstGeom>
          <a:ln w="28575">
            <a:solidFill>
              <a:srgbClr val="0070C0"/>
            </a:solidFill>
          </a:ln>
        </p:spPr>
        <p:style>
          <a:lnRef idx="2">
            <a:schemeClr val="accent1"/>
          </a:lnRef>
          <a:fillRef idx="0">
            <a:schemeClr val="accent1"/>
          </a:fillRef>
          <a:effectRef idx="1">
            <a:schemeClr val="accent1"/>
          </a:effectRef>
          <a:fontRef idx="minor">
            <a:schemeClr val="tx1"/>
          </a:fontRef>
        </p:style>
      </p:cxnSp>
      <p:sp>
        <p:nvSpPr>
          <p:cNvPr id="16" name="テキスト ボックス 15">
            <a:extLst>
              <a:ext uri="{FF2B5EF4-FFF2-40B4-BE49-F238E27FC236}">
                <a16:creationId xmlns:a16="http://schemas.microsoft.com/office/drawing/2014/main" id="{CF25911F-2052-DE5B-2819-7B588F90B71B}"/>
              </a:ext>
            </a:extLst>
          </p:cNvPr>
          <p:cNvSpPr txBox="1"/>
          <p:nvPr/>
        </p:nvSpPr>
        <p:spPr bwMode="auto">
          <a:xfrm>
            <a:off x="787598" y="1182023"/>
            <a:ext cx="10881393" cy="5170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marL="363538" marR="0" lvl="0" indent="-363538" algn="l" defTabSz="457200" rtl="0" eaLnBrk="0" fontAlgn="base" latinLnBrk="0" hangingPunct="0">
              <a:lnSpc>
                <a:spcPct val="110000"/>
              </a:lnSpc>
              <a:spcBef>
                <a:spcPct val="0"/>
              </a:spcBef>
              <a:spcAft>
                <a:spcPct val="0"/>
              </a:spcAft>
              <a:buClrTx/>
              <a:buSzTx/>
              <a:buFont typeface="Wingdings" panose="05000000000000000000" pitchFamily="2" charset="2"/>
              <a:buChar char="Ø"/>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charset="0"/>
              </a:rPr>
              <a:t>病院の管理者から本事業参加の許可を得ていただき、肺癌学会事務局（</a:t>
            </a:r>
            <a:r>
              <a:rPr lang="en-US" altLang="ja-JP" sz="2800" dirty="0">
                <a:solidFill>
                  <a:prstClr val="black"/>
                </a:solidFill>
                <a:latin typeface="メイリオ" panose="020B0604030504040204" pitchFamily="50" charset="-128"/>
                <a:ea typeface="メイリオ" panose="020B0604030504040204" pitchFamily="50" charset="-128"/>
                <a:cs typeface="A-OTF 新ゴ Pro R" charset="0"/>
              </a:rPr>
              <a:t>office@haigan.gr.jp</a:t>
            </a:r>
            <a:r>
              <a:rPr lang="ja-JP" altLang="en-US" sz="2800" dirty="0">
                <a:solidFill>
                  <a:prstClr val="black"/>
                </a:solidFill>
                <a:latin typeface="メイリオ" panose="020B0604030504040204" pitchFamily="50" charset="-128"/>
                <a:ea typeface="メイリオ" panose="020B0604030504040204" pitchFamily="50" charset="-128"/>
                <a:cs typeface="A-OTF 新ゴ Pro R" charset="0"/>
              </a:rPr>
              <a:t>）に、施設の担当者の氏名・メールアドレスをご連絡下さい</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charset="0"/>
              </a:rPr>
              <a:t>。</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charset="0"/>
            </a:endParaRPr>
          </a:p>
          <a:p>
            <a:pPr marR="0" lvl="0" algn="l" defTabSz="457200" rtl="0" eaLnBrk="0" fontAlgn="base" latinLnBrk="0" hangingPunct="0">
              <a:lnSpc>
                <a:spcPct val="110000"/>
              </a:lnSpc>
              <a:spcBef>
                <a:spcPct val="0"/>
              </a:spcBef>
              <a:spcAft>
                <a:spcPct val="0"/>
              </a:spcAft>
              <a:buClrTx/>
              <a:buSzTx/>
              <a:tabLst/>
              <a:defRPr/>
            </a:pPr>
            <a:r>
              <a:rPr lang="ja-JP" altLang="en-US" sz="1200" dirty="0">
                <a:solidFill>
                  <a:prstClr val="black"/>
                </a:solidFill>
                <a:latin typeface="メイリオ" panose="020B0604030504040204" pitchFamily="50" charset="-128"/>
                <a:ea typeface="メイリオ" panose="020B0604030504040204" pitchFamily="50" charset="-128"/>
                <a:cs typeface="A-OTF 新ゴ Pro R" charset="0"/>
              </a:rPr>
              <a:t>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charset="0"/>
            </a:endParaRPr>
          </a:p>
          <a:p>
            <a:pPr marL="363538" marR="0" lvl="0" indent="-363538" algn="l" defTabSz="457200" rtl="0" eaLnBrk="0" fontAlgn="base" latinLnBrk="0" hangingPunct="0">
              <a:lnSpc>
                <a:spcPct val="110000"/>
              </a:lnSpc>
              <a:spcBef>
                <a:spcPct val="0"/>
              </a:spcBef>
              <a:spcAft>
                <a:spcPct val="0"/>
              </a:spcAft>
              <a:buClrTx/>
              <a:buSzTx/>
              <a:buFont typeface="Wingdings" panose="05000000000000000000" pitchFamily="2" charset="2"/>
              <a:buChar char="Ø"/>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charset="0"/>
              </a:rPr>
              <a:t>肺癌学会からの同意書ひな型を用いて、患者さんから同意を取得下さい。</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charset="0"/>
            </a:endParaRPr>
          </a:p>
          <a:p>
            <a:pPr marR="0" lvl="0" algn="l" defTabSz="457200" rtl="0" eaLnBrk="0" fontAlgn="base" latinLnBrk="0" hangingPunct="0">
              <a:lnSpc>
                <a:spcPct val="110000"/>
              </a:lnSpc>
              <a:spcBef>
                <a:spcPct val="0"/>
              </a:spcBef>
              <a:spcAft>
                <a:spcPct val="0"/>
              </a:spcAft>
              <a:buClrTx/>
              <a:buSzTx/>
              <a:tabLst/>
              <a:defRPr/>
            </a:pPr>
            <a:r>
              <a:rPr lang="ja-JP" altLang="en-US" sz="1200" dirty="0">
                <a:solidFill>
                  <a:prstClr val="black"/>
                </a:solidFill>
                <a:latin typeface="メイリオ" panose="020B0604030504040204" pitchFamily="50" charset="-128"/>
                <a:ea typeface="メイリオ" panose="020B0604030504040204" pitchFamily="50" charset="-128"/>
                <a:cs typeface="A-OTF 新ゴ Pro R" charset="0"/>
              </a:rPr>
              <a:t>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charset="0"/>
            </a:endParaRPr>
          </a:p>
          <a:p>
            <a:pPr marL="363538" marR="0" lvl="0" indent="-363538" algn="l" defTabSz="457200" rtl="0" eaLnBrk="0" fontAlgn="base" latinLnBrk="0" hangingPunct="0">
              <a:lnSpc>
                <a:spcPct val="110000"/>
              </a:lnSpc>
              <a:spcBef>
                <a:spcPct val="0"/>
              </a:spcBef>
              <a:spcAft>
                <a:spcPct val="0"/>
              </a:spcAft>
              <a:buClrTx/>
              <a:buSzTx/>
              <a:buFont typeface="Wingdings" panose="05000000000000000000" pitchFamily="2" charset="2"/>
              <a:buChar char="Ø"/>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charset="0"/>
              </a:rPr>
              <a:t>同意が得られた患者さんに関しては、検査伝票の所定の箇所にチェックして下さい。</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charset="0"/>
            </a:endParaRPr>
          </a:p>
          <a:p>
            <a:pPr marR="0" lvl="0" algn="l" defTabSz="457200" rtl="0" eaLnBrk="0" fontAlgn="base" latinLnBrk="0" hangingPunct="0">
              <a:lnSpc>
                <a:spcPct val="110000"/>
              </a:lnSpc>
              <a:spcBef>
                <a:spcPct val="0"/>
              </a:spcBef>
              <a:spcAft>
                <a:spcPct val="0"/>
              </a:spcAft>
              <a:buClrTx/>
              <a:buSzTx/>
              <a:tabLst/>
              <a:defRPr/>
            </a:pPr>
            <a:r>
              <a:rPr lang="ja-JP" altLang="en-US" sz="1200" dirty="0">
                <a:solidFill>
                  <a:prstClr val="black"/>
                </a:solidFill>
                <a:latin typeface="メイリオ" panose="020B0604030504040204" pitchFamily="50" charset="-128"/>
                <a:ea typeface="メイリオ" panose="020B0604030504040204" pitchFamily="50" charset="-128"/>
                <a:cs typeface="A-OTF 新ゴ Pro R" charset="0"/>
              </a:rPr>
              <a:t>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charset="0"/>
            </a:endParaRPr>
          </a:p>
          <a:p>
            <a:pPr marL="363538" marR="0" lvl="0" indent="-363538" algn="l" defTabSz="457200" rtl="0" eaLnBrk="0" fontAlgn="base" latinLnBrk="0" hangingPunct="0">
              <a:lnSpc>
                <a:spcPct val="110000"/>
              </a:lnSpc>
              <a:spcBef>
                <a:spcPct val="0"/>
              </a:spcBef>
              <a:spcAft>
                <a:spcPct val="0"/>
              </a:spcAft>
              <a:buClrTx/>
              <a:buSzTx/>
              <a:buFont typeface="Wingdings" panose="05000000000000000000" pitchFamily="2" charset="2"/>
              <a:buChar char="Ø"/>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charset="0"/>
              </a:rPr>
              <a:t>同意書は各施設で保管下さい。</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charset="0"/>
            </a:endParaRPr>
          </a:p>
          <a:p>
            <a:pPr marR="0" lvl="0" algn="l" defTabSz="457200" rtl="0" eaLnBrk="0" fontAlgn="base" latinLnBrk="0" hangingPunct="0">
              <a:lnSpc>
                <a:spcPct val="110000"/>
              </a:lnSpc>
              <a:spcBef>
                <a:spcPct val="0"/>
              </a:spcBef>
              <a:spcAft>
                <a:spcPct val="0"/>
              </a:spcAft>
              <a:buClrTx/>
              <a:buSzTx/>
              <a:tabLst/>
              <a:defRPr/>
            </a:pPr>
            <a:r>
              <a:rPr lang="ja-JP" altLang="en-US" sz="1200" dirty="0">
                <a:solidFill>
                  <a:prstClr val="black"/>
                </a:solidFill>
                <a:latin typeface="メイリオ" panose="020B0604030504040204" pitchFamily="50" charset="-128"/>
                <a:ea typeface="メイリオ" panose="020B0604030504040204" pitchFamily="50" charset="-128"/>
                <a:cs typeface="A-OTF 新ゴ Pro R" charset="0"/>
              </a:rPr>
              <a:t>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charset="0"/>
            </a:endParaRPr>
          </a:p>
          <a:p>
            <a:pPr marL="363538" marR="0" lvl="0" indent="-363538" algn="l" defTabSz="457200" rtl="0" eaLnBrk="0" fontAlgn="base" latinLnBrk="0" hangingPunct="0">
              <a:lnSpc>
                <a:spcPct val="110000"/>
              </a:lnSpc>
              <a:spcBef>
                <a:spcPct val="0"/>
              </a:spcBef>
              <a:spcAft>
                <a:spcPct val="0"/>
              </a:spcAft>
              <a:buClrTx/>
              <a:buSzTx/>
              <a:buFont typeface="Wingdings" panose="05000000000000000000" pitchFamily="2" charset="2"/>
              <a:buChar char="Ø"/>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charset="0"/>
              </a:rPr>
              <a:t>病院から学会へデータ</a:t>
            </a:r>
            <a:r>
              <a:rPr lang="ja-JP" altLang="en-US" sz="2800" dirty="0">
                <a:solidFill>
                  <a:prstClr val="black"/>
                </a:solidFill>
                <a:latin typeface="メイリオ" panose="020B0604030504040204" pitchFamily="50" charset="-128"/>
                <a:ea typeface="メイリオ" panose="020B0604030504040204" pitchFamily="50" charset="-128"/>
                <a:cs typeface="A-OTF 新ゴ Pro R" charset="0"/>
              </a:rPr>
              <a:t>を送付する必要はありません。</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charset="0"/>
            </a:endParaRPr>
          </a:p>
        </p:txBody>
      </p:sp>
    </p:spTree>
    <p:extLst>
      <p:ext uri="{BB962C8B-B14F-4D97-AF65-F5344CB8AC3E}">
        <p14:creationId xmlns:p14="http://schemas.microsoft.com/office/powerpoint/2010/main" val="14828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F8BFADD-F416-47D2-827A-C5408F6E3F0D}"/>
              </a:ext>
            </a:extLst>
          </p:cNvPr>
          <p:cNvPicPr>
            <a:picLocks noChangeAspect="1"/>
          </p:cNvPicPr>
          <p:nvPr/>
        </p:nvPicPr>
        <p:blipFill rotWithShape="1">
          <a:blip r:embed="rId2"/>
          <a:srcRect l="76811" r="10077"/>
          <a:stretch/>
        </p:blipFill>
        <p:spPr>
          <a:xfrm>
            <a:off x="393340" y="2223727"/>
            <a:ext cx="3021277" cy="4320333"/>
          </a:xfrm>
          <a:prstGeom prst="rect">
            <a:avLst/>
          </a:prstGeom>
          <a:ln>
            <a:solidFill>
              <a:schemeClr val="tx1"/>
            </a:solidFill>
          </a:ln>
        </p:spPr>
      </p:pic>
      <p:sp>
        <p:nvSpPr>
          <p:cNvPr id="8" name="吹き出し: 四角形 7">
            <a:extLst>
              <a:ext uri="{FF2B5EF4-FFF2-40B4-BE49-F238E27FC236}">
                <a16:creationId xmlns:a16="http://schemas.microsoft.com/office/drawing/2014/main" id="{673569F0-DEE1-44DB-9F84-C0243E6A59A5}"/>
              </a:ext>
            </a:extLst>
          </p:cNvPr>
          <p:cNvSpPr/>
          <p:nvPr/>
        </p:nvSpPr>
        <p:spPr>
          <a:xfrm>
            <a:off x="4227110" y="1984826"/>
            <a:ext cx="7633982" cy="4517104"/>
          </a:xfrm>
          <a:prstGeom prst="wedgeRectCallout">
            <a:avLst>
              <a:gd name="adj1" fmla="val -57210"/>
              <a:gd name="adj2" fmla="val -340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F069DD00-DD1B-4FEE-A016-F1E986CB9BDF}"/>
              </a:ext>
            </a:extLst>
          </p:cNvPr>
          <p:cNvSpPr/>
          <p:nvPr/>
        </p:nvSpPr>
        <p:spPr>
          <a:xfrm>
            <a:off x="402670" y="432644"/>
            <a:ext cx="984234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4472C4"/>
                </a:solidFill>
                <a:effectLst/>
                <a:uLnTx/>
                <a:uFillTx/>
                <a:latin typeface="メイリオ" panose="020B0604030504040204" pitchFamily="50" charset="-128"/>
                <a:ea typeface="メイリオ" panose="020B0604030504040204" pitchFamily="50" charset="-128"/>
              </a:rPr>
              <a:t>オンコマイン検査依頼書</a:t>
            </a:r>
            <a:r>
              <a:rPr lang="ja-JP" altLang="en-US" b="1" dirty="0">
                <a:solidFill>
                  <a:srgbClr val="4472C4"/>
                </a:solidFill>
                <a:latin typeface="メイリオ" panose="020B0604030504040204" pitchFamily="50" charset="-128"/>
                <a:ea typeface="メイリオ" panose="020B0604030504040204" pitchFamily="50" charset="-128"/>
              </a:rPr>
              <a:t>　改訂版（例）</a:t>
            </a:r>
            <a:endParaRPr kumimoji="1" lang="en-US" altLang="ja-JP" sz="2400" b="1" i="0" u="none" strike="noStrike" kern="1200" cap="none" spc="0" normalizeH="0" baseline="0" noProof="0" dirty="0">
              <a:ln>
                <a:noFill/>
              </a:ln>
              <a:solidFill>
                <a:srgbClr val="4472C4"/>
              </a:solidFill>
              <a:effectLst/>
              <a:uLnTx/>
              <a:uFillTx/>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48E1B00E-95BD-4EBD-8BA5-AA931BFA131D}"/>
              </a:ext>
            </a:extLst>
          </p:cNvPr>
          <p:cNvSpPr/>
          <p:nvPr/>
        </p:nvSpPr>
        <p:spPr>
          <a:xfrm>
            <a:off x="282412" y="3944255"/>
            <a:ext cx="3291211" cy="7314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 name="正方形/長方形 10">
            <a:extLst>
              <a:ext uri="{FF2B5EF4-FFF2-40B4-BE49-F238E27FC236}">
                <a16:creationId xmlns:a16="http://schemas.microsoft.com/office/drawing/2014/main" id="{D83ACA61-F832-4D1D-A64D-F8B370B1AB6A}"/>
              </a:ext>
            </a:extLst>
          </p:cNvPr>
          <p:cNvSpPr/>
          <p:nvPr/>
        </p:nvSpPr>
        <p:spPr>
          <a:xfrm>
            <a:off x="388646" y="2223727"/>
            <a:ext cx="3030665" cy="1720528"/>
          </a:xfrm>
          <a:prstGeom prst="rect">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4C3ABE68-46A5-4780-8505-F24208E777EF}"/>
              </a:ext>
            </a:extLst>
          </p:cNvPr>
          <p:cNvSpPr/>
          <p:nvPr/>
        </p:nvSpPr>
        <p:spPr>
          <a:xfrm>
            <a:off x="388646" y="4692029"/>
            <a:ext cx="3030665" cy="1847224"/>
          </a:xfrm>
          <a:prstGeom prst="rect">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60804D4A-CA98-4C37-B37E-040470621E6E}"/>
              </a:ext>
            </a:extLst>
          </p:cNvPr>
          <p:cNvSpPr txBox="1"/>
          <p:nvPr/>
        </p:nvSpPr>
        <p:spPr>
          <a:xfrm>
            <a:off x="282412" y="1058532"/>
            <a:ext cx="11689803" cy="7848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2023</a:t>
            </a:r>
            <a:r>
              <a:rPr kumimoji="1" lang="ja-JP" altLang="en-US" sz="1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年</a:t>
            </a:r>
            <a:r>
              <a:rPr kumimoji="1" lang="en-US" altLang="ja-JP" sz="1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5</a:t>
            </a:r>
            <a:r>
              <a:rPr kumimoji="1" lang="ja-JP" altLang="en-US" sz="1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月（予定）に検査会社</a:t>
            </a:r>
            <a:r>
              <a:rPr kumimoji="1" lang="en-US" altLang="ja-JP" sz="1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3</a:t>
            </a:r>
            <a:r>
              <a:rPr kumimoji="1" lang="ja-JP" altLang="en-US" sz="1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社（</a:t>
            </a:r>
            <a:r>
              <a:rPr kumimoji="1" lang="en-US" altLang="ja-JP" sz="1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SRL/BML/LSI</a:t>
            </a:r>
            <a:r>
              <a:rPr kumimoji="1" lang="ja-JP" altLang="en-US" sz="1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）は、オンコマインの検査依頼書を下記の通り変更します。</a:t>
            </a:r>
            <a:endParaRPr kumimoji="1" lang="en-US" altLang="ja-JP" sz="1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日本肺癌学会作成の患者同意書で同意取得済みの場合は、下記赤枠にチェック頂き検査オーダーをお願い致します。</a:t>
            </a:r>
            <a:endParaRPr kumimoji="1" lang="en-US" altLang="ja-JP" sz="1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患者同意書は、日本肺癌学会</a:t>
            </a:r>
            <a:r>
              <a:rPr kumimoji="1" lang="en-US" altLang="ja-JP" sz="1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HP</a:t>
            </a:r>
            <a:r>
              <a:rPr kumimoji="1" lang="ja-JP" altLang="en-US" sz="1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よりダウンロード頂きご使用下さい。</a:t>
            </a:r>
          </a:p>
        </p:txBody>
      </p:sp>
      <p:graphicFrame>
        <p:nvGraphicFramePr>
          <p:cNvPr id="15" name="表 14">
            <a:extLst>
              <a:ext uri="{FF2B5EF4-FFF2-40B4-BE49-F238E27FC236}">
                <a16:creationId xmlns:a16="http://schemas.microsoft.com/office/drawing/2014/main" id="{F26112B3-350C-421A-9C17-F32C13533108}"/>
              </a:ext>
            </a:extLst>
          </p:cNvPr>
          <p:cNvGraphicFramePr>
            <a:graphicFrameLocks noGrp="1"/>
          </p:cNvGraphicFramePr>
          <p:nvPr>
            <p:extLst>
              <p:ext uri="{D42A27DB-BD31-4B8C-83A1-F6EECF244321}">
                <p14:modId xmlns:p14="http://schemas.microsoft.com/office/powerpoint/2010/main" val="786927775"/>
              </p:ext>
            </p:extLst>
          </p:nvPr>
        </p:nvGraphicFramePr>
        <p:xfrm>
          <a:off x="4527488" y="3025729"/>
          <a:ext cx="7137660" cy="3008038"/>
        </p:xfrm>
        <a:graphic>
          <a:graphicData uri="http://schemas.openxmlformats.org/drawingml/2006/table">
            <a:tbl>
              <a:tblPr firstRow="1" firstCol="1" bandRow="1"/>
              <a:tblGrid>
                <a:gridCol w="1313613">
                  <a:extLst>
                    <a:ext uri="{9D8B030D-6E8A-4147-A177-3AD203B41FA5}">
                      <a16:colId xmlns:a16="http://schemas.microsoft.com/office/drawing/2014/main" val="3305101600"/>
                    </a:ext>
                  </a:extLst>
                </a:gridCol>
                <a:gridCol w="4769688">
                  <a:extLst>
                    <a:ext uri="{9D8B030D-6E8A-4147-A177-3AD203B41FA5}">
                      <a16:colId xmlns:a16="http://schemas.microsoft.com/office/drawing/2014/main" val="2195929487"/>
                    </a:ext>
                  </a:extLst>
                </a:gridCol>
                <a:gridCol w="1054359">
                  <a:extLst>
                    <a:ext uri="{9D8B030D-6E8A-4147-A177-3AD203B41FA5}">
                      <a16:colId xmlns:a16="http://schemas.microsoft.com/office/drawing/2014/main" val="2778151069"/>
                    </a:ext>
                  </a:extLst>
                </a:gridCol>
              </a:tblGrid>
              <a:tr h="305964">
                <a:tc>
                  <a:txBody>
                    <a:bodyPr/>
                    <a:lstStyle/>
                    <a:p>
                      <a:pPr marL="132715">
                        <a:lnSpc>
                          <a:spcPct val="107000"/>
                        </a:lnSpc>
                        <a:spcAft>
                          <a:spcPts val="800"/>
                        </a:spcAft>
                      </a:pPr>
                      <a:r>
                        <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項目コード</a:t>
                      </a: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1915">
                        <a:lnSpc>
                          <a:spcPct val="107000"/>
                        </a:lnSpc>
                        <a:spcAft>
                          <a:spcPts val="800"/>
                        </a:spcAft>
                      </a:pPr>
                      <a:r>
                        <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検査項目</a:t>
                      </a: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1915">
                        <a:lnSpc>
                          <a:spcPct val="107000"/>
                        </a:lnSpc>
                        <a:spcAft>
                          <a:spcPts val="800"/>
                        </a:spcAft>
                      </a:pPr>
                      <a:r>
                        <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検体量</a:t>
                      </a: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609133"/>
                  </a:ext>
                </a:extLst>
              </a:tr>
              <a:tr h="409923">
                <a:tc>
                  <a:txBody>
                    <a:bodyPr/>
                    <a:lstStyle/>
                    <a:p>
                      <a:pPr marL="74930" algn="just">
                        <a:lnSpc>
                          <a:spcPct val="107000"/>
                        </a:lnSpc>
                        <a:spcAft>
                          <a:spcPts val="800"/>
                        </a:spcAft>
                      </a:pPr>
                      <a:r>
                        <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OE548</a:t>
                      </a:r>
                      <a:r>
                        <a:rPr lang="en-US" altLang="ja-JP" sz="1200"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x</a:t>
                      </a:r>
                      <a:endParaRPr lang="ja-JP" sz="1200"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ja-JP"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オンコマイン</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Ox Target </a:t>
                      </a:r>
                      <a:r>
                        <a:rPr lang="en-US" altLang="ja-JP" sz="1200" kern="100" dirty="0" err="1">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Tes</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t</a:t>
                      </a:r>
                      <a:r>
                        <a:rPr lang="ja-JP"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マルチ</a:t>
                      </a:r>
                      <a:r>
                        <a:rPr lang="en-US" altLang="ja-JP" sz="1200" kern="100" dirty="0" err="1">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CDx</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FFPE )</a:t>
                      </a:r>
                      <a:endParaRPr lang="ja-JP"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p>
                      <a:pPr>
                        <a:lnSpc>
                          <a:spcPct val="107000"/>
                        </a:lnSpc>
                        <a:spcAft>
                          <a:spcPts val="800"/>
                        </a:spcAft>
                      </a:pP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a:t>
                      </a:r>
                      <a:r>
                        <a:rPr lang="ja-JP" altLang="en-US" sz="1200"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肺癌学会事業　患者同意取得なし</a:t>
                      </a:r>
                      <a:endParaRPr lang="ja-JP" sz="1200"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980">
                        <a:lnSpc>
                          <a:spcPct val="107000"/>
                        </a:lnSpc>
                        <a:spcAft>
                          <a:spcPts val="800"/>
                        </a:spcAft>
                      </a:pP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厚さ</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5μm</a:t>
                      </a:r>
                    </a:p>
                    <a:p>
                      <a:pPr marL="93980">
                        <a:lnSpc>
                          <a:spcPct val="107000"/>
                        </a:lnSpc>
                        <a:spcAft>
                          <a:spcPts val="800"/>
                        </a:spcAft>
                      </a:pP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×5</a:t>
                      </a: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10</a:t>
                      </a: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枚</a:t>
                      </a:r>
                      <a:endPar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2841860"/>
                  </a:ext>
                </a:extLst>
              </a:tr>
              <a:tr h="409923">
                <a:tc>
                  <a:txBody>
                    <a:bodyPr/>
                    <a:lstStyle/>
                    <a:p>
                      <a:pPr marL="74930" algn="just">
                        <a:lnSpc>
                          <a:spcPct val="107000"/>
                        </a:lnSpc>
                        <a:spcAft>
                          <a:spcPts val="800"/>
                        </a:spcAft>
                      </a:pPr>
                      <a:r>
                        <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OE548</a:t>
                      </a:r>
                      <a:r>
                        <a:rPr lang="en-US" altLang="ja-JP" sz="1200"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xx</a:t>
                      </a:r>
                      <a:endParaRPr lang="ja-JP" sz="1200"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ja-JP"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オンコマイン</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Ox Target </a:t>
                      </a:r>
                      <a:r>
                        <a:rPr lang="en-US" altLang="ja-JP" sz="1200" kern="100" dirty="0" err="1">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Tes</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t</a:t>
                      </a:r>
                      <a:r>
                        <a:rPr lang="ja-JP"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マルチ</a:t>
                      </a:r>
                      <a:r>
                        <a:rPr lang="en-US" altLang="ja-JP" sz="1200" kern="100" dirty="0" err="1">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CDx</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FFPE )</a:t>
                      </a:r>
                    </a:p>
                    <a:p>
                      <a:pPr marL="0" marR="0" lvl="0" indent="0" algn="l" defTabSz="914400" rtl="0" eaLnBrk="1" fontAlgn="auto" latinLnBrk="0" hangingPunct="1">
                        <a:lnSpc>
                          <a:spcPct val="107000"/>
                        </a:lnSpc>
                        <a:spcBef>
                          <a:spcPts val="0"/>
                        </a:spcBef>
                        <a:spcAft>
                          <a:spcPts val="800"/>
                        </a:spcAft>
                        <a:buClrTx/>
                        <a:buSzTx/>
                        <a:buFontTx/>
                        <a:buNone/>
                        <a:tabLst/>
                        <a:defRPr/>
                      </a:pPr>
                      <a:r>
                        <a:rPr lang="ja-JP" altLang="en-US" sz="1200"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　肺癌学会事業　患者同意取得あり</a:t>
                      </a:r>
                      <a:endParaRPr lang="ja-JP"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980">
                        <a:lnSpc>
                          <a:spcPct val="107000"/>
                        </a:lnSpc>
                        <a:spcAft>
                          <a:spcPts val="800"/>
                        </a:spcAft>
                      </a:pP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厚さ</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5μm</a:t>
                      </a:r>
                    </a:p>
                    <a:p>
                      <a:pPr marL="93980">
                        <a:lnSpc>
                          <a:spcPct val="107000"/>
                        </a:lnSpc>
                        <a:spcAft>
                          <a:spcPts val="800"/>
                        </a:spcAft>
                      </a:pP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×5</a:t>
                      </a: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10</a:t>
                      </a: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枚</a:t>
                      </a:r>
                      <a:endPar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3805707"/>
                  </a:ext>
                </a:extLst>
              </a:tr>
              <a:tr h="275491">
                <a:tc gridSpan="3">
                  <a:txBody>
                    <a:bodyPr/>
                    <a:lstStyle/>
                    <a:p>
                      <a:pPr>
                        <a:lnSpc>
                          <a:spcPct val="107000"/>
                        </a:lnSpc>
                        <a:spcAft>
                          <a:spcPts val="800"/>
                        </a:spcAft>
                      </a:pPr>
                      <a:r>
                        <a:rPr lang="en-US"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a:t>
                      </a:r>
                      <a:r>
                        <a:rPr 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研究用の参考情報含む</a:t>
                      </a:r>
                      <a:r>
                        <a:rPr lang="en-US"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46</a:t>
                      </a:r>
                      <a:r>
                        <a:rPr 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遺伝子の遺伝子結果をご要望の場合</a:t>
                      </a:r>
                    </a:p>
                  </a:txBody>
                  <a:tcPr marL="0" marR="38735" marT="0" marB="2286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43138163"/>
                  </a:ext>
                </a:extLst>
              </a:tr>
              <a:tr h="274517">
                <a:tc>
                  <a:txBody>
                    <a:bodyPr/>
                    <a:lstStyle/>
                    <a:p>
                      <a:pPr marL="132715">
                        <a:lnSpc>
                          <a:spcPct val="107000"/>
                        </a:lnSpc>
                        <a:spcAft>
                          <a:spcPts val="800"/>
                        </a:spcAft>
                      </a:pPr>
                      <a:r>
                        <a:rPr lang="ja-JP" sz="1200" kern="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項目コード</a:t>
                      </a: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algn="ctr">
                        <a:lnSpc>
                          <a:spcPct val="107000"/>
                        </a:lnSpc>
                        <a:spcAft>
                          <a:spcPts val="800"/>
                        </a:spcAft>
                      </a:pPr>
                      <a:r>
                        <a:rPr lang="ja-JP" sz="1200" kern="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検査項目</a:t>
                      </a: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algn="ctr">
                        <a:lnSpc>
                          <a:spcPct val="107000"/>
                        </a:lnSpc>
                        <a:spcAft>
                          <a:spcPts val="800"/>
                        </a:spcAft>
                      </a:pPr>
                      <a:r>
                        <a:rPr lang="ja-JP" sz="1200" kern="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検体</a:t>
                      </a: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5072214"/>
                  </a:ext>
                </a:extLst>
              </a:tr>
              <a:tr h="562903">
                <a:tc>
                  <a:txBody>
                    <a:bodyPr/>
                    <a:lstStyle/>
                    <a:p>
                      <a:pPr marL="74930" algn="just">
                        <a:lnSpc>
                          <a:spcPct val="107000"/>
                        </a:lnSpc>
                        <a:spcAft>
                          <a:spcPts val="800"/>
                        </a:spcAft>
                      </a:pP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OE531</a:t>
                      </a:r>
                      <a:r>
                        <a:rPr lang="en-US" altLang="ja-JP" sz="1200"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x</a:t>
                      </a:r>
                      <a:endPar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オンコマイン</a:t>
                      </a:r>
                      <a:r>
                        <a:rPr 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Ox Target </a:t>
                      </a:r>
                      <a:r>
                        <a:rPr lang="en-US" sz="1200" kern="100" dirty="0" err="1">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Tes</a:t>
                      </a:r>
                      <a:r>
                        <a:rPr 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t</a:t>
                      </a:r>
                      <a:r>
                        <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マルチ研究用</a:t>
                      </a:r>
                      <a:r>
                        <a:rPr 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46</a:t>
                      </a:r>
                      <a:r>
                        <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逍伝子解析</a:t>
                      </a:r>
                      <a:r>
                        <a:rPr 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FFPE )</a:t>
                      </a:r>
                    </a:p>
                    <a:p>
                      <a:pPr algn="just">
                        <a:lnSpc>
                          <a:spcPct val="107000"/>
                        </a:lnSpc>
                        <a:spcAft>
                          <a:spcPts val="800"/>
                        </a:spcAft>
                      </a:pPr>
                      <a:r>
                        <a:rPr lang="ja-JP" altLang="en-US" sz="1200"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　肺癌学会事業　患者同意取得なし</a:t>
                      </a:r>
                      <a:endPar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980">
                        <a:lnSpc>
                          <a:spcPct val="107000"/>
                        </a:lnSpc>
                        <a:spcAft>
                          <a:spcPts val="800"/>
                        </a:spcAft>
                      </a:pP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厚さ</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5μm</a:t>
                      </a:r>
                    </a:p>
                    <a:p>
                      <a:pPr marL="93980">
                        <a:lnSpc>
                          <a:spcPct val="107000"/>
                        </a:lnSpc>
                        <a:spcAft>
                          <a:spcPts val="800"/>
                        </a:spcAft>
                      </a:pP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×5</a:t>
                      </a: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10</a:t>
                      </a: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枚</a:t>
                      </a:r>
                      <a:endParaRPr lang="ja-JP"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6929993"/>
                  </a:ext>
                </a:extLst>
              </a:tr>
              <a:tr h="562903">
                <a:tc>
                  <a:txBody>
                    <a:bodyPr/>
                    <a:lstStyle/>
                    <a:p>
                      <a:pPr marL="74930" algn="just">
                        <a:lnSpc>
                          <a:spcPct val="107000"/>
                        </a:lnSpc>
                        <a:spcAft>
                          <a:spcPts val="800"/>
                        </a:spcAft>
                      </a:pP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OE531</a:t>
                      </a:r>
                      <a:r>
                        <a:rPr lang="en-US" altLang="ja-JP" sz="1200"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xx</a:t>
                      </a:r>
                      <a:endParaRPr lang="ja-JP" sz="1200"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オンコマイン</a:t>
                      </a:r>
                      <a:r>
                        <a:rPr 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Ox Target </a:t>
                      </a:r>
                      <a:r>
                        <a:rPr lang="en-US" sz="1200" kern="100" dirty="0" err="1">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Tes</a:t>
                      </a:r>
                      <a:r>
                        <a:rPr 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t</a:t>
                      </a:r>
                      <a:r>
                        <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マルチ研究用</a:t>
                      </a:r>
                      <a:r>
                        <a:rPr 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46</a:t>
                      </a:r>
                      <a:r>
                        <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逍伝子解析</a:t>
                      </a:r>
                      <a:r>
                        <a:rPr 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FFPE )</a:t>
                      </a:r>
                    </a:p>
                    <a:p>
                      <a:pPr algn="just">
                        <a:lnSpc>
                          <a:spcPct val="107000"/>
                        </a:lnSpc>
                        <a:spcAft>
                          <a:spcPts val="800"/>
                        </a:spcAft>
                      </a:pPr>
                      <a:r>
                        <a:rPr lang="ja-JP" altLang="en-US" sz="1200"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　肺癌学会事業　患者同意取得あり</a:t>
                      </a:r>
                      <a:endPar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980">
                        <a:lnSpc>
                          <a:spcPct val="107000"/>
                        </a:lnSpc>
                        <a:spcAft>
                          <a:spcPts val="800"/>
                        </a:spcAft>
                      </a:pP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厚さ</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5μm</a:t>
                      </a:r>
                    </a:p>
                    <a:p>
                      <a:pPr marL="93980">
                        <a:lnSpc>
                          <a:spcPct val="107000"/>
                        </a:lnSpc>
                        <a:spcAft>
                          <a:spcPts val="800"/>
                        </a:spcAft>
                      </a:pP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×5</a:t>
                      </a: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10</a:t>
                      </a: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枚</a:t>
                      </a:r>
                      <a:endParaRPr lang="ja-JP"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0305729"/>
                  </a:ext>
                </a:extLst>
              </a:tr>
            </a:tbl>
          </a:graphicData>
        </a:graphic>
      </p:graphicFrame>
      <p:sp>
        <p:nvSpPr>
          <p:cNvPr id="16" name="正方形/長方形 15">
            <a:extLst>
              <a:ext uri="{FF2B5EF4-FFF2-40B4-BE49-F238E27FC236}">
                <a16:creationId xmlns:a16="http://schemas.microsoft.com/office/drawing/2014/main" id="{695ED4DC-98F3-4539-A43D-9FBF5277D7F0}"/>
              </a:ext>
            </a:extLst>
          </p:cNvPr>
          <p:cNvSpPr/>
          <p:nvPr/>
        </p:nvSpPr>
        <p:spPr>
          <a:xfrm>
            <a:off x="4449476" y="2655893"/>
            <a:ext cx="7411616" cy="38869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ＭＳ 明朝" panose="02020609040205080304" pitchFamily="17" charset="-128"/>
              </a:rPr>
              <a:t>◆</a:t>
            </a:r>
            <a:r>
              <a:rPr kumimoji="1" lang="ja-JP" altLang="en-US" sz="18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ＭＳ 明朝" panose="02020609040205080304" pitchFamily="17" charset="-128"/>
              </a:rPr>
              <a:t>薬事承認されている遺伝子結果のみをご要望の場合</a:t>
            </a:r>
            <a:endParaRPr kumimoji="1" lang="ja-JP" altLang="ja-JP" sz="18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ＭＳ 明朝" panose="02020609040205080304" pitchFamily="17" charset="-128"/>
            </a:endParaRPr>
          </a:p>
        </p:txBody>
      </p:sp>
      <p:sp>
        <p:nvSpPr>
          <p:cNvPr id="17" name="正方形/長方形 16">
            <a:extLst>
              <a:ext uri="{FF2B5EF4-FFF2-40B4-BE49-F238E27FC236}">
                <a16:creationId xmlns:a16="http://schemas.microsoft.com/office/drawing/2014/main" id="{F0EBFBE6-47FB-4D68-9D1D-D929621EE307}"/>
              </a:ext>
            </a:extLst>
          </p:cNvPr>
          <p:cNvSpPr/>
          <p:nvPr/>
        </p:nvSpPr>
        <p:spPr>
          <a:xfrm>
            <a:off x="4527488" y="3822958"/>
            <a:ext cx="7137660" cy="48519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正方形/長方形 17">
            <a:extLst>
              <a:ext uri="{FF2B5EF4-FFF2-40B4-BE49-F238E27FC236}">
                <a16:creationId xmlns:a16="http://schemas.microsoft.com/office/drawing/2014/main" id="{BD6ABB00-97F0-4B51-BA3F-EFC55A4AD6E7}"/>
              </a:ext>
            </a:extLst>
          </p:cNvPr>
          <p:cNvSpPr/>
          <p:nvPr/>
        </p:nvSpPr>
        <p:spPr>
          <a:xfrm>
            <a:off x="4527488" y="5429057"/>
            <a:ext cx="7137660" cy="56991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 name="正方形/長方形 18">
            <a:extLst>
              <a:ext uri="{FF2B5EF4-FFF2-40B4-BE49-F238E27FC236}">
                <a16:creationId xmlns:a16="http://schemas.microsoft.com/office/drawing/2014/main" id="{57756F6A-5021-4FA6-8025-ED3476436E06}"/>
              </a:ext>
            </a:extLst>
          </p:cNvPr>
          <p:cNvSpPr/>
          <p:nvPr/>
        </p:nvSpPr>
        <p:spPr>
          <a:xfrm>
            <a:off x="5107320" y="2075237"/>
            <a:ext cx="493246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改定後のオンコマイン検査依頼書</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0" name="正方形/長方形 19">
            <a:extLst>
              <a:ext uri="{FF2B5EF4-FFF2-40B4-BE49-F238E27FC236}">
                <a16:creationId xmlns:a16="http://schemas.microsoft.com/office/drawing/2014/main" id="{BA90D708-0295-408E-99A5-2749C209B098}"/>
              </a:ext>
            </a:extLst>
          </p:cNvPr>
          <p:cNvSpPr/>
          <p:nvPr/>
        </p:nvSpPr>
        <p:spPr>
          <a:xfrm>
            <a:off x="282412" y="2034254"/>
            <a:ext cx="911304" cy="369332"/>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改定</a:t>
            </a:r>
            <a:r>
              <a:rPr kumimoji="1" lang="ja-JP" altLang="en-US" sz="1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前</a:t>
            </a:r>
            <a:endPar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21" name="正方形/長方形 20">
            <a:extLst>
              <a:ext uri="{FF2B5EF4-FFF2-40B4-BE49-F238E27FC236}">
                <a16:creationId xmlns:a16="http://schemas.microsoft.com/office/drawing/2014/main" id="{6D01665E-124B-4FF0-8DEB-C957260C9AB7}"/>
              </a:ext>
            </a:extLst>
          </p:cNvPr>
          <p:cNvSpPr/>
          <p:nvPr/>
        </p:nvSpPr>
        <p:spPr>
          <a:xfrm>
            <a:off x="3869273" y="2054686"/>
            <a:ext cx="911304" cy="369332"/>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改定</a:t>
            </a:r>
            <a:r>
              <a:rPr kumimoji="1" lang="ja-JP" altLang="en-US" sz="1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後</a:t>
            </a:r>
            <a:endPar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71207B2D-AAF8-4936-90AB-B61A155DB5B9}"/>
              </a:ext>
            </a:extLst>
          </p:cNvPr>
          <p:cNvSpPr txBox="1"/>
          <p:nvPr/>
        </p:nvSpPr>
        <p:spPr>
          <a:xfrm>
            <a:off x="6599854" y="6581001"/>
            <a:ext cx="54571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各検査会社により記載様式に若干の違いが御座いますのでご留意願います</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11815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1E5E8525-E68C-43F3-AE7C-874991E3BBAB}"/>
              </a:ext>
            </a:extLst>
          </p:cNvPr>
          <p:cNvGraphicFramePr>
            <a:graphicFrameLocks noGrp="1"/>
          </p:cNvGraphicFramePr>
          <p:nvPr>
            <p:extLst>
              <p:ext uri="{D42A27DB-BD31-4B8C-83A1-F6EECF244321}">
                <p14:modId xmlns:p14="http://schemas.microsoft.com/office/powerpoint/2010/main" val="2540909497"/>
              </p:ext>
            </p:extLst>
          </p:nvPr>
        </p:nvGraphicFramePr>
        <p:xfrm>
          <a:off x="622042" y="855457"/>
          <a:ext cx="8779849" cy="1952438"/>
        </p:xfrm>
        <a:graphic>
          <a:graphicData uri="http://schemas.openxmlformats.org/drawingml/2006/table">
            <a:tbl>
              <a:tblPr firstRow="1" firstCol="1" bandRow="1"/>
              <a:tblGrid>
                <a:gridCol w="1313613">
                  <a:extLst>
                    <a:ext uri="{9D8B030D-6E8A-4147-A177-3AD203B41FA5}">
                      <a16:colId xmlns:a16="http://schemas.microsoft.com/office/drawing/2014/main" val="3305101600"/>
                    </a:ext>
                  </a:extLst>
                </a:gridCol>
                <a:gridCol w="4769688">
                  <a:extLst>
                    <a:ext uri="{9D8B030D-6E8A-4147-A177-3AD203B41FA5}">
                      <a16:colId xmlns:a16="http://schemas.microsoft.com/office/drawing/2014/main" val="2195929487"/>
                    </a:ext>
                  </a:extLst>
                </a:gridCol>
                <a:gridCol w="1054359">
                  <a:extLst>
                    <a:ext uri="{9D8B030D-6E8A-4147-A177-3AD203B41FA5}">
                      <a16:colId xmlns:a16="http://schemas.microsoft.com/office/drawing/2014/main" val="2778151069"/>
                    </a:ext>
                  </a:extLst>
                </a:gridCol>
                <a:gridCol w="662474">
                  <a:extLst>
                    <a:ext uri="{9D8B030D-6E8A-4147-A177-3AD203B41FA5}">
                      <a16:colId xmlns:a16="http://schemas.microsoft.com/office/drawing/2014/main" val="2519235317"/>
                    </a:ext>
                  </a:extLst>
                </a:gridCol>
                <a:gridCol w="979715">
                  <a:extLst>
                    <a:ext uri="{9D8B030D-6E8A-4147-A177-3AD203B41FA5}">
                      <a16:colId xmlns:a16="http://schemas.microsoft.com/office/drawing/2014/main" val="3937009796"/>
                    </a:ext>
                  </a:extLst>
                </a:gridCol>
              </a:tblGrid>
              <a:tr h="305964">
                <a:tc>
                  <a:txBody>
                    <a:bodyPr/>
                    <a:lstStyle/>
                    <a:p>
                      <a:pPr marL="132715">
                        <a:lnSpc>
                          <a:spcPct val="107000"/>
                        </a:lnSpc>
                        <a:spcAft>
                          <a:spcPts val="800"/>
                        </a:spcAft>
                      </a:pPr>
                      <a:r>
                        <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項目コード</a:t>
                      </a: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1915">
                        <a:lnSpc>
                          <a:spcPct val="107000"/>
                        </a:lnSpc>
                        <a:spcAft>
                          <a:spcPts val="800"/>
                        </a:spcAft>
                      </a:pPr>
                      <a:r>
                        <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検査項目</a:t>
                      </a: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1915">
                        <a:lnSpc>
                          <a:spcPct val="107000"/>
                        </a:lnSpc>
                        <a:spcAft>
                          <a:spcPts val="800"/>
                        </a:spcAft>
                      </a:pPr>
                      <a:r>
                        <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検体量</a:t>
                      </a: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1915">
                        <a:lnSpc>
                          <a:spcPct val="107000"/>
                        </a:lnSpc>
                        <a:spcAft>
                          <a:spcPts val="800"/>
                        </a:spcAft>
                      </a:pPr>
                      <a:r>
                        <a:rPr lang="ja-JP" sz="1200" kern="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保存</a:t>
                      </a:r>
                      <a:endPar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1915">
                        <a:lnSpc>
                          <a:spcPct val="107000"/>
                        </a:lnSpc>
                        <a:spcAft>
                          <a:spcPts val="800"/>
                        </a:spcAft>
                      </a:pPr>
                      <a:r>
                        <a:rPr lang="ja-JP" sz="1200" kern="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容器</a:t>
                      </a:r>
                      <a:endPar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609133"/>
                  </a:ext>
                </a:extLst>
              </a:tr>
              <a:tr h="409923">
                <a:tc>
                  <a:txBody>
                    <a:bodyPr/>
                    <a:lstStyle/>
                    <a:p>
                      <a:pPr marL="74930" algn="just">
                        <a:lnSpc>
                          <a:spcPct val="107000"/>
                        </a:lnSpc>
                        <a:spcAft>
                          <a:spcPts val="800"/>
                        </a:spcAft>
                      </a:pPr>
                      <a:r>
                        <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OE548</a:t>
                      </a:r>
                      <a:endPar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ja-JP"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オンコマイン</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Ox Target </a:t>
                      </a:r>
                      <a:r>
                        <a:rPr lang="en-US" altLang="ja-JP" sz="1200" kern="100" dirty="0" err="1">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Tes</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t</a:t>
                      </a:r>
                      <a:r>
                        <a:rPr lang="ja-JP"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マルチ</a:t>
                      </a:r>
                      <a:r>
                        <a:rPr lang="en-US" altLang="ja-JP" sz="1200" kern="100" dirty="0" err="1">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CDx</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FFPE )</a:t>
                      </a:r>
                      <a:endParaRPr lang="ja-JP"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p>
                      <a:pPr>
                        <a:lnSpc>
                          <a:spcPct val="107000"/>
                        </a:lnSpc>
                        <a:spcAft>
                          <a:spcPts val="800"/>
                        </a:spcAft>
                      </a:pPr>
                      <a:endPar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980">
                        <a:lnSpc>
                          <a:spcPct val="107000"/>
                        </a:lnSpc>
                        <a:spcAft>
                          <a:spcPts val="800"/>
                        </a:spcAft>
                      </a:pP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厚さ</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5μm</a:t>
                      </a:r>
                    </a:p>
                    <a:p>
                      <a:pPr marL="93980">
                        <a:lnSpc>
                          <a:spcPct val="107000"/>
                        </a:lnSpc>
                        <a:spcAft>
                          <a:spcPts val="800"/>
                        </a:spcAft>
                      </a:pP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×5</a:t>
                      </a: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10</a:t>
                      </a: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枚</a:t>
                      </a:r>
                      <a:endPar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980">
                        <a:lnSpc>
                          <a:spcPct val="107000"/>
                        </a:lnSpc>
                        <a:spcAft>
                          <a:spcPts val="800"/>
                        </a:spcAft>
                      </a:pPr>
                      <a:r>
                        <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室温</a:t>
                      </a: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Z10</a:t>
                      </a:r>
                    </a:p>
                    <a:p>
                      <a:pPr>
                        <a:lnSpc>
                          <a:spcPct val="107000"/>
                        </a:lnSpc>
                        <a:spcAft>
                          <a:spcPts val="800"/>
                        </a:spcAft>
                      </a:pP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t)</a:t>
                      </a: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2841860"/>
                  </a:ext>
                </a:extLst>
              </a:tr>
              <a:tr h="275491">
                <a:tc gridSpan="5">
                  <a:txBody>
                    <a:bodyPr/>
                    <a:lstStyle/>
                    <a:p>
                      <a:pPr>
                        <a:lnSpc>
                          <a:spcPct val="107000"/>
                        </a:lnSpc>
                        <a:spcAft>
                          <a:spcPts val="800"/>
                        </a:spcAft>
                      </a:pPr>
                      <a:r>
                        <a:rPr lang="en-US"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a:t>
                      </a:r>
                      <a:r>
                        <a:rPr 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研究用の参考情報含む</a:t>
                      </a:r>
                      <a:r>
                        <a:rPr lang="en-US"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46</a:t>
                      </a:r>
                      <a:r>
                        <a:rPr 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遺伝子の遺伝子結果をご要望の場合</a:t>
                      </a:r>
                    </a:p>
                  </a:txBody>
                  <a:tcPr marL="0" marR="38735" marT="0" marB="2286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kumimoji="1" lang="ja-JP" altLang="en-US"/>
                    </a:p>
                  </a:txBody>
                  <a:tcPr>
                    <a:lnL w="12700" cmpd="sng">
                      <a:noFill/>
                      <a:prstDash val="soli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643138163"/>
                  </a:ext>
                </a:extLst>
              </a:tr>
              <a:tr h="274517">
                <a:tc>
                  <a:txBody>
                    <a:bodyPr/>
                    <a:lstStyle/>
                    <a:p>
                      <a:pPr marL="132715">
                        <a:lnSpc>
                          <a:spcPct val="107000"/>
                        </a:lnSpc>
                        <a:spcAft>
                          <a:spcPts val="800"/>
                        </a:spcAft>
                      </a:pPr>
                      <a:r>
                        <a:rPr lang="ja-JP" sz="1200" kern="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項目コード</a:t>
                      </a: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algn="ctr">
                        <a:lnSpc>
                          <a:spcPct val="107000"/>
                        </a:lnSpc>
                        <a:spcAft>
                          <a:spcPts val="800"/>
                        </a:spcAft>
                      </a:pPr>
                      <a:r>
                        <a:rPr lang="ja-JP" sz="1200" kern="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検査項目</a:t>
                      </a: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algn="ctr">
                        <a:lnSpc>
                          <a:spcPct val="107000"/>
                        </a:lnSpc>
                        <a:spcAft>
                          <a:spcPts val="800"/>
                        </a:spcAft>
                      </a:pPr>
                      <a:r>
                        <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検体</a:t>
                      </a: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980">
                        <a:lnSpc>
                          <a:spcPct val="107000"/>
                        </a:lnSpc>
                        <a:spcAft>
                          <a:spcPts val="800"/>
                        </a:spcAft>
                      </a:pP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保存</a:t>
                      </a:r>
                      <a:endPar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3820">
                        <a:lnSpc>
                          <a:spcPct val="107000"/>
                        </a:lnSpc>
                        <a:spcAft>
                          <a:spcPts val="800"/>
                        </a:spcAft>
                      </a:pPr>
                      <a:r>
                        <a:rPr 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a:t>
                      </a: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室温</a:t>
                      </a:r>
                      <a:endPar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5072214"/>
                  </a:ext>
                </a:extLst>
              </a:tr>
              <a:tr h="562903">
                <a:tc>
                  <a:txBody>
                    <a:bodyPr/>
                    <a:lstStyle/>
                    <a:p>
                      <a:pPr marL="74930" algn="just">
                        <a:lnSpc>
                          <a:spcPct val="107000"/>
                        </a:lnSpc>
                        <a:spcAft>
                          <a:spcPts val="800"/>
                        </a:spcAft>
                      </a:pP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OE531</a:t>
                      </a:r>
                      <a:endPar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オンコマイン</a:t>
                      </a:r>
                      <a:r>
                        <a:rPr 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Ox Target </a:t>
                      </a:r>
                      <a:r>
                        <a:rPr lang="en-US" sz="1200" kern="100" dirty="0" err="1">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Tes</a:t>
                      </a:r>
                      <a:r>
                        <a:rPr 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t</a:t>
                      </a:r>
                      <a:r>
                        <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マルチ研究用</a:t>
                      </a:r>
                      <a:r>
                        <a:rPr 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46</a:t>
                      </a:r>
                      <a:r>
                        <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逍伝子解析</a:t>
                      </a:r>
                      <a:r>
                        <a:rPr 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FFPE )</a:t>
                      </a:r>
                      <a:endPar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980">
                        <a:lnSpc>
                          <a:spcPct val="107000"/>
                        </a:lnSpc>
                        <a:spcAft>
                          <a:spcPts val="800"/>
                        </a:spcAft>
                      </a:pP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厚さ</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5μm</a:t>
                      </a:r>
                    </a:p>
                    <a:p>
                      <a:pPr marL="93980">
                        <a:lnSpc>
                          <a:spcPct val="107000"/>
                        </a:lnSpc>
                        <a:spcAft>
                          <a:spcPts val="800"/>
                        </a:spcAft>
                      </a:pP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×5</a:t>
                      </a: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10</a:t>
                      </a: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枚</a:t>
                      </a:r>
                      <a:endParaRPr lang="ja-JP"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980" algn="just">
                        <a:lnSpc>
                          <a:spcPct val="107000"/>
                        </a:lnSpc>
                        <a:spcAft>
                          <a:spcPts val="800"/>
                        </a:spcAft>
                      </a:pPr>
                      <a:r>
                        <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室温</a:t>
                      </a: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Z10</a:t>
                      </a:r>
                    </a:p>
                    <a:p>
                      <a:pPr>
                        <a:lnSpc>
                          <a:spcPct val="107000"/>
                        </a:lnSpc>
                        <a:spcAft>
                          <a:spcPts val="800"/>
                        </a:spcAft>
                      </a:pP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t)</a:t>
                      </a: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6929993"/>
                  </a:ext>
                </a:extLst>
              </a:tr>
            </a:tbl>
          </a:graphicData>
        </a:graphic>
      </p:graphicFrame>
      <p:sp>
        <p:nvSpPr>
          <p:cNvPr id="6" name="正方形/長方形 5">
            <a:extLst>
              <a:ext uri="{FF2B5EF4-FFF2-40B4-BE49-F238E27FC236}">
                <a16:creationId xmlns:a16="http://schemas.microsoft.com/office/drawing/2014/main" id="{FA6F51B7-EEFF-43D6-B989-91D85DA720EF}"/>
              </a:ext>
            </a:extLst>
          </p:cNvPr>
          <p:cNvSpPr/>
          <p:nvPr/>
        </p:nvSpPr>
        <p:spPr>
          <a:xfrm>
            <a:off x="544029" y="502162"/>
            <a:ext cx="7411616" cy="38869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ＭＳ 明朝" panose="02020609040205080304" pitchFamily="17" charset="-128"/>
              </a:rPr>
              <a:t>◆</a:t>
            </a:r>
            <a:r>
              <a:rPr kumimoji="1" lang="ja-JP" altLang="en-US" sz="18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ＭＳ 明朝" panose="02020609040205080304" pitchFamily="17" charset="-128"/>
              </a:rPr>
              <a:t>薬事承認されている遺伝子結果のみをご要望の場合</a:t>
            </a:r>
            <a:endParaRPr kumimoji="1" lang="ja-JP" altLang="ja-JP" sz="18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ＭＳ 明朝" panose="02020609040205080304" pitchFamily="17" charset="-128"/>
            </a:endParaRPr>
          </a:p>
        </p:txBody>
      </p:sp>
      <p:graphicFrame>
        <p:nvGraphicFramePr>
          <p:cNvPr id="7" name="表 6">
            <a:extLst>
              <a:ext uri="{FF2B5EF4-FFF2-40B4-BE49-F238E27FC236}">
                <a16:creationId xmlns:a16="http://schemas.microsoft.com/office/drawing/2014/main" id="{8C416827-4A52-4310-89A4-27A3A0057B31}"/>
              </a:ext>
            </a:extLst>
          </p:cNvPr>
          <p:cNvGraphicFramePr>
            <a:graphicFrameLocks noGrp="1"/>
          </p:cNvGraphicFramePr>
          <p:nvPr>
            <p:extLst>
              <p:ext uri="{D42A27DB-BD31-4B8C-83A1-F6EECF244321}">
                <p14:modId xmlns:p14="http://schemas.microsoft.com/office/powerpoint/2010/main" val="3096948202"/>
              </p:ext>
            </p:extLst>
          </p:nvPr>
        </p:nvGraphicFramePr>
        <p:xfrm>
          <a:off x="622042" y="3708715"/>
          <a:ext cx="8779849" cy="3008038"/>
        </p:xfrm>
        <a:graphic>
          <a:graphicData uri="http://schemas.openxmlformats.org/drawingml/2006/table">
            <a:tbl>
              <a:tblPr firstRow="1" firstCol="1" bandRow="1"/>
              <a:tblGrid>
                <a:gridCol w="1313613">
                  <a:extLst>
                    <a:ext uri="{9D8B030D-6E8A-4147-A177-3AD203B41FA5}">
                      <a16:colId xmlns:a16="http://schemas.microsoft.com/office/drawing/2014/main" val="3305101600"/>
                    </a:ext>
                  </a:extLst>
                </a:gridCol>
                <a:gridCol w="4769688">
                  <a:extLst>
                    <a:ext uri="{9D8B030D-6E8A-4147-A177-3AD203B41FA5}">
                      <a16:colId xmlns:a16="http://schemas.microsoft.com/office/drawing/2014/main" val="2195929487"/>
                    </a:ext>
                  </a:extLst>
                </a:gridCol>
                <a:gridCol w="1054359">
                  <a:extLst>
                    <a:ext uri="{9D8B030D-6E8A-4147-A177-3AD203B41FA5}">
                      <a16:colId xmlns:a16="http://schemas.microsoft.com/office/drawing/2014/main" val="2778151069"/>
                    </a:ext>
                  </a:extLst>
                </a:gridCol>
                <a:gridCol w="662474">
                  <a:extLst>
                    <a:ext uri="{9D8B030D-6E8A-4147-A177-3AD203B41FA5}">
                      <a16:colId xmlns:a16="http://schemas.microsoft.com/office/drawing/2014/main" val="2519235317"/>
                    </a:ext>
                  </a:extLst>
                </a:gridCol>
                <a:gridCol w="979715">
                  <a:extLst>
                    <a:ext uri="{9D8B030D-6E8A-4147-A177-3AD203B41FA5}">
                      <a16:colId xmlns:a16="http://schemas.microsoft.com/office/drawing/2014/main" val="3937009796"/>
                    </a:ext>
                  </a:extLst>
                </a:gridCol>
              </a:tblGrid>
              <a:tr h="305964">
                <a:tc>
                  <a:txBody>
                    <a:bodyPr/>
                    <a:lstStyle/>
                    <a:p>
                      <a:pPr marL="132715">
                        <a:lnSpc>
                          <a:spcPct val="107000"/>
                        </a:lnSpc>
                        <a:spcAft>
                          <a:spcPts val="800"/>
                        </a:spcAft>
                      </a:pPr>
                      <a:r>
                        <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項目コード</a:t>
                      </a: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1915">
                        <a:lnSpc>
                          <a:spcPct val="107000"/>
                        </a:lnSpc>
                        <a:spcAft>
                          <a:spcPts val="800"/>
                        </a:spcAft>
                      </a:pPr>
                      <a:r>
                        <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検査項目</a:t>
                      </a: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1915">
                        <a:lnSpc>
                          <a:spcPct val="107000"/>
                        </a:lnSpc>
                        <a:spcAft>
                          <a:spcPts val="800"/>
                        </a:spcAft>
                      </a:pPr>
                      <a:r>
                        <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検体量</a:t>
                      </a: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1915">
                        <a:lnSpc>
                          <a:spcPct val="107000"/>
                        </a:lnSpc>
                        <a:spcAft>
                          <a:spcPts val="800"/>
                        </a:spcAft>
                      </a:pPr>
                      <a:r>
                        <a:rPr lang="ja-JP" sz="1200" kern="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保存</a:t>
                      </a:r>
                      <a:endPar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1915">
                        <a:lnSpc>
                          <a:spcPct val="107000"/>
                        </a:lnSpc>
                        <a:spcAft>
                          <a:spcPts val="800"/>
                        </a:spcAft>
                      </a:pPr>
                      <a:r>
                        <a:rPr lang="ja-JP" sz="1200" kern="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容器</a:t>
                      </a:r>
                      <a:endPar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609133"/>
                  </a:ext>
                </a:extLst>
              </a:tr>
              <a:tr h="409923">
                <a:tc>
                  <a:txBody>
                    <a:bodyPr/>
                    <a:lstStyle/>
                    <a:p>
                      <a:pPr marL="74930" algn="just">
                        <a:lnSpc>
                          <a:spcPct val="107000"/>
                        </a:lnSpc>
                        <a:spcAft>
                          <a:spcPts val="800"/>
                        </a:spcAft>
                      </a:pPr>
                      <a:r>
                        <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OE548</a:t>
                      </a:r>
                      <a:r>
                        <a:rPr lang="en-US" altLang="ja-JP" sz="1200"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x</a:t>
                      </a:r>
                      <a:endParaRPr lang="ja-JP" sz="1200"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ja-JP"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オンコマイン</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Ox Target </a:t>
                      </a:r>
                      <a:r>
                        <a:rPr lang="en-US" altLang="ja-JP" sz="1200" kern="100" dirty="0" err="1">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Tes</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t</a:t>
                      </a:r>
                      <a:r>
                        <a:rPr lang="ja-JP"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マルチ</a:t>
                      </a:r>
                      <a:r>
                        <a:rPr lang="en-US" altLang="ja-JP" sz="1200" kern="100" dirty="0" err="1">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CDx</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FFPE )</a:t>
                      </a:r>
                      <a:endParaRPr lang="ja-JP"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p>
                      <a:pPr>
                        <a:lnSpc>
                          <a:spcPct val="107000"/>
                        </a:lnSpc>
                        <a:spcAft>
                          <a:spcPts val="800"/>
                        </a:spcAft>
                      </a:pP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a:t>
                      </a:r>
                      <a:r>
                        <a:rPr lang="ja-JP" altLang="en-US" sz="1200"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肺癌学会事業　患者同意取得なし</a:t>
                      </a:r>
                      <a:endParaRPr lang="ja-JP" sz="1200"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980">
                        <a:lnSpc>
                          <a:spcPct val="107000"/>
                        </a:lnSpc>
                        <a:spcAft>
                          <a:spcPts val="800"/>
                        </a:spcAft>
                      </a:pP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厚さ</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5μm</a:t>
                      </a:r>
                    </a:p>
                    <a:p>
                      <a:pPr marL="93980">
                        <a:lnSpc>
                          <a:spcPct val="107000"/>
                        </a:lnSpc>
                        <a:spcAft>
                          <a:spcPts val="800"/>
                        </a:spcAft>
                      </a:pP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×5</a:t>
                      </a: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10</a:t>
                      </a: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枚</a:t>
                      </a:r>
                      <a:endPar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980">
                        <a:lnSpc>
                          <a:spcPct val="107000"/>
                        </a:lnSpc>
                        <a:spcAft>
                          <a:spcPts val="800"/>
                        </a:spcAft>
                      </a:pPr>
                      <a:r>
                        <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室温</a:t>
                      </a: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Z10</a:t>
                      </a:r>
                    </a:p>
                    <a:p>
                      <a:pPr>
                        <a:lnSpc>
                          <a:spcPct val="107000"/>
                        </a:lnSpc>
                        <a:spcAft>
                          <a:spcPts val="800"/>
                        </a:spcAft>
                      </a:pP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t)</a:t>
                      </a: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2841860"/>
                  </a:ext>
                </a:extLst>
              </a:tr>
              <a:tr h="409923">
                <a:tc>
                  <a:txBody>
                    <a:bodyPr/>
                    <a:lstStyle/>
                    <a:p>
                      <a:pPr marL="74930" algn="just">
                        <a:lnSpc>
                          <a:spcPct val="107000"/>
                        </a:lnSpc>
                        <a:spcAft>
                          <a:spcPts val="800"/>
                        </a:spcAft>
                      </a:pPr>
                      <a:r>
                        <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OE548</a:t>
                      </a:r>
                      <a:r>
                        <a:rPr lang="en-US" altLang="ja-JP" sz="1200"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xx</a:t>
                      </a:r>
                      <a:endParaRPr lang="ja-JP" sz="1200"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ja-JP"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オンコマイン</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Ox Target </a:t>
                      </a:r>
                      <a:r>
                        <a:rPr lang="en-US" altLang="ja-JP" sz="1200" kern="100" dirty="0" err="1">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Tes</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t</a:t>
                      </a:r>
                      <a:r>
                        <a:rPr lang="ja-JP"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マルチ</a:t>
                      </a:r>
                      <a:r>
                        <a:rPr lang="en-US" altLang="ja-JP" sz="1200" kern="100" dirty="0" err="1">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CDx</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FFPE )</a:t>
                      </a:r>
                    </a:p>
                    <a:p>
                      <a:pPr marL="0" marR="0" lvl="0" indent="0" algn="l" defTabSz="914400" rtl="0" eaLnBrk="1" fontAlgn="auto" latinLnBrk="0" hangingPunct="1">
                        <a:lnSpc>
                          <a:spcPct val="107000"/>
                        </a:lnSpc>
                        <a:spcBef>
                          <a:spcPts val="0"/>
                        </a:spcBef>
                        <a:spcAft>
                          <a:spcPts val="800"/>
                        </a:spcAft>
                        <a:buClrTx/>
                        <a:buSzTx/>
                        <a:buFontTx/>
                        <a:buNone/>
                        <a:tabLst/>
                        <a:defRPr/>
                      </a:pPr>
                      <a:r>
                        <a:rPr lang="ja-JP" altLang="en-US" sz="1200"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　肺癌学会事業　患者同意取得あり</a:t>
                      </a:r>
                      <a:endParaRPr lang="ja-JP"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980">
                        <a:lnSpc>
                          <a:spcPct val="107000"/>
                        </a:lnSpc>
                        <a:spcAft>
                          <a:spcPts val="800"/>
                        </a:spcAft>
                      </a:pP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厚さ</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5μm</a:t>
                      </a:r>
                    </a:p>
                    <a:p>
                      <a:pPr marL="93980">
                        <a:lnSpc>
                          <a:spcPct val="107000"/>
                        </a:lnSpc>
                        <a:spcAft>
                          <a:spcPts val="800"/>
                        </a:spcAft>
                      </a:pP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×5</a:t>
                      </a: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10</a:t>
                      </a: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枚</a:t>
                      </a:r>
                      <a:endPar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980">
                        <a:lnSpc>
                          <a:spcPct val="107000"/>
                        </a:lnSpc>
                        <a:spcAft>
                          <a:spcPts val="800"/>
                        </a:spcAft>
                      </a:pPr>
                      <a:r>
                        <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室温</a:t>
                      </a: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Z10</a:t>
                      </a:r>
                    </a:p>
                    <a:p>
                      <a:pPr>
                        <a:lnSpc>
                          <a:spcPct val="107000"/>
                        </a:lnSpc>
                        <a:spcAft>
                          <a:spcPts val="800"/>
                        </a:spcAft>
                      </a:pP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t)</a:t>
                      </a: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3805707"/>
                  </a:ext>
                </a:extLst>
              </a:tr>
              <a:tr h="275491">
                <a:tc gridSpan="5">
                  <a:txBody>
                    <a:bodyPr/>
                    <a:lstStyle/>
                    <a:p>
                      <a:pPr>
                        <a:lnSpc>
                          <a:spcPct val="107000"/>
                        </a:lnSpc>
                        <a:spcAft>
                          <a:spcPts val="800"/>
                        </a:spcAft>
                      </a:pPr>
                      <a:r>
                        <a:rPr lang="en-US"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a:t>
                      </a:r>
                      <a:r>
                        <a:rPr 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研究用の参考情報含む</a:t>
                      </a:r>
                      <a:r>
                        <a:rPr lang="en-US"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46</a:t>
                      </a:r>
                      <a:r>
                        <a:rPr 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遺伝子の遺伝子結果をご要望の場合</a:t>
                      </a:r>
                    </a:p>
                  </a:txBody>
                  <a:tcPr marL="0" marR="38735" marT="0" marB="2286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kumimoji="1" lang="ja-JP" altLang="en-US"/>
                    </a:p>
                  </a:txBody>
                  <a:tcPr>
                    <a:lnL w="12700" cmpd="sng">
                      <a:noFill/>
                      <a:prstDash val="soli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643138163"/>
                  </a:ext>
                </a:extLst>
              </a:tr>
              <a:tr h="274517">
                <a:tc>
                  <a:txBody>
                    <a:bodyPr/>
                    <a:lstStyle/>
                    <a:p>
                      <a:pPr marL="132715">
                        <a:lnSpc>
                          <a:spcPct val="107000"/>
                        </a:lnSpc>
                        <a:spcAft>
                          <a:spcPts val="800"/>
                        </a:spcAft>
                      </a:pPr>
                      <a:r>
                        <a:rPr lang="ja-JP" sz="1200" kern="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項目コード</a:t>
                      </a: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algn="ctr">
                        <a:lnSpc>
                          <a:spcPct val="107000"/>
                        </a:lnSpc>
                        <a:spcAft>
                          <a:spcPts val="800"/>
                        </a:spcAft>
                      </a:pPr>
                      <a:r>
                        <a:rPr lang="ja-JP" sz="1200" kern="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検査項目</a:t>
                      </a: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algn="ctr">
                        <a:lnSpc>
                          <a:spcPct val="107000"/>
                        </a:lnSpc>
                        <a:spcAft>
                          <a:spcPts val="800"/>
                        </a:spcAft>
                      </a:pPr>
                      <a:r>
                        <a:rPr lang="ja-JP" sz="1200" kern="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検体</a:t>
                      </a: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980">
                        <a:lnSpc>
                          <a:spcPct val="107000"/>
                        </a:lnSpc>
                        <a:spcAft>
                          <a:spcPts val="800"/>
                        </a:spcAft>
                      </a:pP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保存</a:t>
                      </a:r>
                      <a:endPar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3820">
                        <a:lnSpc>
                          <a:spcPct val="107000"/>
                        </a:lnSpc>
                        <a:spcAft>
                          <a:spcPts val="800"/>
                        </a:spcAft>
                      </a:pPr>
                      <a:r>
                        <a:rPr 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a:t>
                      </a: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室温</a:t>
                      </a:r>
                      <a:endPar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5072214"/>
                  </a:ext>
                </a:extLst>
              </a:tr>
              <a:tr h="562903">
                <a:tc>
                  <a:txBody>
                    <a:bodyPr/>
                    <a:lstStyle/>
                    <a:p>
                      <a:pPr marL="74930" algn="just">
                        <a:lnSpc>
                          <a:spcPct val="107000"/>
                        </a:lnSpc>
                        <a:spcAft>
                          <a:spcPts val="800"/>
                        </a:spcAft>
                      </a:pP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OE531</a:t>
                      </a:r>
                      <a:r>
                        <a:rPr lang="en-US" altLang="ja-JP" sz="1200"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x</a:t>
                      </a:r>
                      <a:endPar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オンコマイン</a:t>
                      </a:r>
                      <a:r>
                        <a:rPr 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Ox Target </a:t>
                      </a:r>
                      <a:r>
                        <a:rPr lang="en-US" sz="1200" kern="100" dirty="0" err="1">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Tes</a:t>
                      </a:r>
                      <a:r>
                        <a:rPr 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t</a:t>
                      </a:r>
                      <a:r>
                        <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マルチ研究用</a:t>
                      </a:r>
                      <a:r>
                        <a:rPr 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46</a:t>
                      </a:r>
                      <a:r>
                        <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逍伝子解析</a:t>
                      </a:r>
                      <a:r>
                        <a:rPr 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FFPE )</a:t>
                      </a:r>
                    </a:p>
                    <a:p>
                      <a:pPr algn="just">
                        <a:lnSpc>
                          <a:spcPct val="107000"/>
                        </a:lnSpc>
                        <a:spcAft>
                          <a:spcPts val="800"/>
                        </a:spcAft>
                      </a:pPr>
                      <a:r>
                        <a:rPr lang="ja-JP" altLang="en-US" sz="1200"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　肺癌学会事業　患者同意取得なし</a:t>
                      </a:r>
                      <a:endPar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980">
                        <a:lnSpc>
                          <a:spcPct val="107000"/>
                        </a:lnSpc>
                        <a:spcAft>
                          <a:spcPts val="800"/>
                        </a:spcAft>
                      </a:pP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厚さ</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5μm</a:t>
                      </a:r>
                    </a:p>
                    <a:p>
                      <a:pPr marL="93980">
                        <a:lnSpc>
                          <a:spcPct val="107000"/>
                        </a:lnSpc>
                        <a:spcAft>
                          <a:spcPts val="800"/>
                        </a:spcAft>
                      </a:pP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×5</a:t>
                      </a: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10</a:t>
                      </a: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枚</a:t>
                      </a:r>
                      <a:endParaRPr lang="ja-JP"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980" algn="just">
                        <a:lnSpc>
                          <a:spcPct val="107000"/>
                        </a:lnSpc>
                        <a:spcAft>
                          <a:spcPts val="800"/>
                        </a:spcAft>
                      </a:pPr>
                      <a:r>
                        <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室温</a:t>
                      </a: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Z10</a:t>
                      </a:r>
                    </a:p>
                    <a:p>
                      <a:pPr>
                        <a:lnSpc>
                          <a:spcPct val="107000"/>
                        </a:lnSpc>
                        <a:spcAft>
                          <a:spcPts val="800"/>
                        </a:spcAft>
                      </a:pP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t)</a:t>
                      </a: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6929993"/>
                  </a:ext>
                </a:extLst>
              </a:tr>
              <a:tr h="562903">
                <a:tc>
                  <a:txBody>
                    <a:bodyPr/>
                    <a:lstStyle/>
                    <a:p>
                      <a:pPr marL="74930" algn="just">
                        <a:lnSpc>
                          <a:spcPct val="107000"/>
                        </a:lnSpc>
                        <a:spcAft>
                          <a:spcPts val="800"/>
                        </a:spcAft>
                      </a:pP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OE531</a:t>
                      </a:r>
                      <a:r>
                        <a:rPr lang="en-US" altLang="ja-JP" sz="1200"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xx</a:t>
                      </a:r>
                      <a:endParaRPr lang="ja-JP" sz="1200"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オンコマイン</a:t>
                      </a:r>
                      <a:r>
                        <a:rPr 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Ox Target </a:t>
                      </a:r>
                      <a:r>
                        <a:rPr lang="en-US" sz="1200" kern="100" dirty="0" err="1">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Tes</a:t>
                      </a:r>
                      <a:r>
                        <a:rPr 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t</a:t>
                      </a:r>
                      <a:r>
                        <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マルチ研究用</a:t>
                      </a:r>
                      <a:r>
                        <a:rPr 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46</a:t>
                      </a:r>
                      <a:r>
                        <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逍伝子解析</a:t>
                      </a:r>
                      <a:r>
                        <a:rPr 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FFPE )</a:t>
                      </a:r>
                    </a:p>
                    <a:p>
                      <a:pPr algn="just">
                        <a:lnSpc>
                          <a:spcPct val="107000"/>
                        </a:lnSpc>
                        <a:spcAft>
                          <a:spcPts val="800"/>
                        </a:spcAft>
                      </a:pPr>
                      <a:r>
                        <a:rPr lang="ja-JP" altLang="en-US" sz="1200"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　肺癌学会事業　患者同意取得あり</a:t>
                      </a:r>
                      <a:endPar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980">
                        <a:lnSpc>
                          <a:spcPct val="107000"/>
                        </a:lnSpc>
                        <a:spcAft>
                          <a:spcPts val="800"/>
                        </a:spcAft>
                      </a:pP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厚さ</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5μm</a:t>
                      </a:r>
                    </a:p>
                    <a:p>
                      <a:pPr marL="93980">
                        <a:lnSpc>
                          <a:spcPct val="107000"/>
                        </a:lnSpc>
                        <a:spcAft>
                          <a:spcPts val="800"/>
                        </a:spcAft>
                      </a:pP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×5</a:t>
                      </a: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10</a:t>
                      </a: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枚</a:t>
                      </a:r>
                      <a:endParaRPr lang="ja-JP"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980" algn="just">
                        <a:lnSpc>
                          <a:spcPct val="107000"/>
                        </a:lnSpc>
                        <a:spcAft>
                          <a:spcPts val="800"/>
                        </a:spcAft>
                      </a:pPr>
                      <a:r>
                        <a:rPr 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室温</a:t>
                      </a: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Z10</a:t>
                      </a:r>
                    </a:p>
                    <a:p>
                      <a:pPr>
                        <a:lnSpc>
                          <a:spcPct val="107000"/>
                        </a:lnSpc>
                        <a:spcAft>
                          <a:spcPts val="800"/>
                        </a:spcAft>
                      </a:pPr>
                      <a:r>
                        <a:rPr lang="ja-JP" altLang="en-US"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sz="1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t)</a:t>
                      </a:r>
                    </a:p>
                  </a:txBody>
                  <a:tcPr marL="0" marR="38735" marT="0" marB="228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0305729"/>
                  </a:ext>
                </a:extLst>
              </a:tr>
            </a:tbl>
          </a:graphicData>
        </a:graphic>
      </p:graphicFrame>
      <p:sp>
        <p:nvSpPr>
          <p:cNvPr id="8" name="正方形/長方形 7">
            <a:extLst>
              <a:ext uri="{FF2B5EF4-FFF2-40B4-BE49-F238E27FC236}">
                <a16:creationId xmlns:a16="http://schemas.microsoft.com/office/drawing/2014/main" id="{473F8204-48F0-48D9-B227-03A17DEBFAA5}"/>
              </a:ext>
            </a:extLst>
          </p:cNvPr>
          <p:cNvSpPr/>
          <p:nvPr/>
        </p:nvSpPr>
        <p:spPr>
          <a:xfrm>
            <a:off x="544030" y="3338879"/>
            <a:ext cx="7411616" cy="38869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ＭＳ 明朝" panose="02020609040205080304" pitchFamily="17" charset="-128"/>
              </a:rPr>
              <a:t>◆</a:t>
            </a:r>
            <a:r>
              <a:rPr kumimoji="1" lang="ja-JP" altLang="en-US" sz="18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ＭＳ 明朝" panose="02020609040205080304" pitchFamily="17" charset="-128"/>
              </a:rPr>
              <a:t>薬事承認されている遺伝子結果のみをご要望の場合</a:t>
            </a:r>
            <a:endParaRPr kumimoji="1" lang="ja-JP" altLang="ja-JP" sz="18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ＭＳ 明朝" panose="02020609040205080304" pitchFamily="17" charset="-128"/>
            </a:endParaRPr>
          </a:p>
        </p:txBody>
      </p:sp>
      <p:sp>
        <p:nvSpPr>
          <p:cNvPr id="9" name="正方形/長方形 8">
            <a:extLst>
              <a:ext uri="{FF2B5EF4-FFF2-40B4-BE49-F238E27FC236}">
                <a16:creationId xmlns:a16="http://schemas.microsoft.com/office/drawing/2014/main" id="{7D0FA960-0775-40F0-9EC4-0B0527F3B79F}"/>
              </a:ext>
            </a:extLst>
          </p:cNvPr>
          <p:cNvSpPr/>
          <p:nvPr/>
        </p:nvSpPr>
        <p:spPr>
          <a:xfrm>
            <a:off x="107039" y="176045"/>
            <a:ext cx="911304" cy="369332"/>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改定</a:t>
            </a:r>
            <a:r>
              <a:rPr kumimoji="1" lang="ja-JP" altLang="en-US" sz="1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前</a:t>
            </a:r>
            <a:endPar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10" name="正方形/長方形 9">
            <a:extLst>
              <a:ext uri="{FF2B5EF4-FFF2-40B4-BE49-F238E27FC236}">
                <a16:creationId xmlns:a16="http://schemas.microsoft.com/office/drawing/2014/main" id="{B25B80BE-043B-4063-866C-225E028F8C46}"/>
              </a:ext>
            </a:extLst>
          </p:cNvPr>
          <p:cNvSpPr/>
          <p:nvPr/>
        </p:nvSpPr>
        <p:spPr>
          <a:xfrm>
            <a:off x="147728" y="3004525"/>
            <a:ext cx="911304" cy="369332"/>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改定</a:t>
            </a:r>
            <a:r>
              <a:rPr kumimoji="1" lang="ja-JP" altLang="en-US" sz="1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後</a:t>
            </a:r>
            <a:endPar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74130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DD8D365-BFF6-4089-A792-FF6F62280CCB}"/>
              </a:ext>
            </a:extLst>
          </p:cNvPr>
          <p:cNvGraphicFramePr>
            <a:graphicFrameLocks noGrp="1"/>
          </p:cNvGraphicFramePr>
          <p:nvPr>
            <p:extLst>
              <p:ext uri="{D42A27DB-BD31-4B8C-83A1-F6EECF244321}">
                <p14:modId xmlns:p14="http://schemas.microsoft.com/office/powerpoint/2010/main" val="3634565035"/>
              </p:ext>
            </p:extLst>
          </p:nvPr>
        </p:nvGraphicFramePr>
        <p:xfrm>
          <a:off x="666373" y="1092352"/>
          <a:ext cx="10940275" cy="5504409"/>
        </p:xfrm>
        <a:graphic>
          <a:graphicData uri="http://schemas.openxmlformats.org/drawingml/2006/table">
            <a:tbl>
              <a:tblPr firstRow="1" bandRow="1">
                <a:tableStyleId>{5940675A-B579-460E-94D1-54222C63F5DA}</a:tableStyleId>
              </a:tblPr>
              <a:tblGrid>
                <a:gridCol w="3594981">
                  <a:extLst>
                    <a:ext uri="{9D8B030D-6E8A-4147-A177-3AD203B41FA5}">
                      <a16:colId xmlns:a16="http://schemas.microsoft.com/office/drawing/2014/main" val="20000"/>
                    </a:ext>
                  </a:extLst>
                </a:gridCol>
                <a:gridCol w="667754">
                  <a:extLst>
                    <a:ext uri="{9D8B030D-6E8A-4147-A177-3AD203B41FA5}">
                      <a16:colId xmlns:a16="http://schemas.microsoft.com/office/drawing/2014/main" val="2645942781"/>
                    </a:ext>
                  </a:extLst>
                </a:gridCol>
                <a:gridCol w="667754">
                  <a:extLst>
                    <a:ext uri="{9D8B030D-6E8A-4147-A177-3AD203B41FA5}">
                      <a16:colId xmlns:a16="http://schemas.microsoft.com/office/drawing/2014/main" val="2399082913"/>
                    </a:ext>
                  </a:extLst>
                </a:gridCol>
                <a:gridCol w="667754">
                  <a:extLst>
                    <a:ext uri="{9D8B030D-6E8A-4147-A177-3AD203B41FA5}">
                      <a16:colId xmlns:a16="http://schemas.microsoft.com/office/drawing/2014/main" val="3554190481"/>
                    </a:ext>
                  </a:extLst>
                </a:gridCol>
                <a:gridCol w="667754">
                  <a:extLst>
                    <a:ext uri="{9D8B030D-6E8A-4147-A177-3AD203B41FA5}">
                      <a16:colId xmlns:a16="http://schemas.microsoft.com/office/drawing/2014/main" val="1692021982"/>
                    </a:ext>
                  </a:extLst>
                </a:gridCol>
                <a:gridCol w="667754">
                  <a:extLst>
                    <a:ext uri="{9D8B030D-6E8A-4147-A177-3AD203B41FA5}">
                      <a16:colId xmlns:a16="http://schemas.microsoft.com/office/drawing/2014/main" val="20005"/>
                    </a:ext>
                  </a:extLst>
                </a:gridCol>
                <a:gridCol w="667754">
                  <a:extLst>
                    <a:ext uri="{9D8B030D-6E8A-4147-A177-3AD203B41FA5}">
                      <a16:colId xmlns:a16="http://schemas.microsoft.com/office/drawing/2014/main" val="20006"/>
                    </a:ext>
                  </a:extLst>
                </a:gridCol>
                <a:gridCol w="667754">
                  <a:extLst>
                    <a:ext uri="{9D8B030D-6E8A-4147-A177-3AD203B41FA5}">
                      <a16:colId xmlns:a16="http://schemas.microsoft.com/office/drawing/2014/main" val="20007"/>
                    </a:ext>
                  </a:extLst>
                </a:gridCol>
                <a:gridCol w="667754">
                  <a:extLst>
                    <a:ext uri="{9D8B030D-6E8A-4147-A177-3AD203B41FA5}">
                      <a16:colId xmlns:a16="http://schemas.microsoft.com/office/drawing/2014/main" val="3716571502"/>
                    </a:ext>
                  </a:extLst>
                </a:gridCol>
                <a:gridCol w="667754">
                  <a:extLst>
                    <a:ext uri="{9D8B030D-6E8A-4147-A177-3AD203B41FA5}">
                      <a16:colId xmlns:a16="http://schemas.microsoft.com/office/drawing/2014/main" val="2376165639"/>
                    </a:ext>
                  </a:extLst>
                </a:gridCol>
                <a:gridCol w="667754">
                  <a:extLst>
                    <a:ext uri="{9D8B030D-6E8A-4147-A177-3AD203B41FA5}">
                      <a16:colId xmlns:a16="http://schemas.microsoft.com/office/drawing/2014/main" val="1649830398"/>
                    </a:ext>
                  </a:extLst>
                </a:gridCol>
                <a:gridCol w="667754">
                  <a:extLst>
                    <a:ext uri="{9D8B030D-6E8A-4147-A177-3AD203B41FA5}">
                      <a16:colId xmlns:a16="http://schemas.microsoft.com/office/drawing/2014/main" val="1081144481"/>
                    </a:ext>
                  </a:extLst>
                </a:gridCol>
              </a:tblGrid>
              <a:tr h="611601">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lnR w="12700" cap="flat" cmpd="sng" algn="ctr">
                      <a:solidFill>
                        <a:schemeClr val="tx1"/>
                      </a:solidFill>
                      <a:prstDash val="solid"/>
                      <a:round/>
                      <a:headEnd type="none" w="med" len="med"/>
                      <a:tailEnd type="none" w="med" len="med"/>
                    </a:lnR>
                  </a:tcPr>
                </a:tc>
                <a:tc>
                  <a:txBody>
                    <a:bodyPr/>
                    <a:lstStyle/>
                    <a:p>
                      <a:pPr algn="ctr"/>
                      <a:r>
                        <a:rPr kumimoji="1" lang="en-US" altLang="ja-JP" sz="1600" dirty="0">
                          <a:latin typeface="メイリオ" panose="020B0604030504040204" pitchFamily="50" charset="-128"/>
                          <a:ea typeface="メイリオ" panose="020B0604030504040204" pitchFamily="50" charset="-128"/>
                        </a:rPr>
                        <a:t>9</a:t>
                      </a:r>
                      <a:r>
                        <a:rPr kumimoji="1" lang="ja-JP" altLang="en-US" sz="1600" dirty="0">
                          <a:latin typeface="メイリオ" panose="020B0604030504040204" pitchFamily="50" charset="-128"/>
                          <a:ea typeface="メイリオ" panose="020B0604030504040204"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600" dirty="0">
                          <a:latin typeface="メイリオ" panose="020B0604030504040204" pitchFamily="50" charset="-128"/>
                          <a:ea typeface="メイリオ" panose="020B0604030504040204" pitchFamily="50" charset="-128"/>
                        </a:rPr>
                        <a:t>10</a:t>
                      </a:r>
                      <a:r>
                        <a:rPr kumimoji="1" lang="ja-JP" altLang="en-US" sz="1600" dirty="0">
                          <a:latin typeface="メイリオ" panose="020B0604030504040204" pitchFamily="50" charset="-128"/>
                          <a:ea typeface="メイリオ" panose="020B0604030504040204"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600" dirty="0">
                          <a:latin typeface="メイリオ" panose="020B0604030504040204" pitchFamily="50" charset="-128"/>
                          <a:ea typeface="メイリオ" panose="020B0604030504040204" pitchFamily="50" charset="-128"/>
                        </a:rPr>
                        <a:t>11</a:t>
                      </a:r>
                      <a:r>
                        <a:rPr kumimoji="1" lang="ja-JP" altLang="en-US" sz="1600" dirty="0">
                          <a:latin typeface="メイリオ" panose="020B0604030504040204" pitchFamily="50" charset="-128"/>
                          <a:ea typeface="メイリオ" panose="020B0604030504040204"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600" dirty="0">
                          <a:latin typeface="メイリオ" panose="020B0604030504040204" pitchFamily="50" charset="-128"/>
                          <a:ea typeface="メイリオ" panose="020B0604030504040204" pitchFamily="50" charset="-128"/>
                        </a:rPr>
                        <a:t>12</a:t>
                      </a:r>
                      <a:r>
                        <a:rPr kumimoji="1" lang="ja-JP" altLang="en-US" sz="1600" dirty="0">
                          <a:latin typeface="メイリオ" panose="020B0604030504040204" pitchFamily="50" charset="-128"/>
                          <a:ea typeface="メイリオ" panose="020B0604030504040204"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600" dirty="0">
                          <a:latin typeface="メイリオ" panose="020B0604030504040204" pitchFamily="50" charset="-128"/>
                          <a:ea typeface="メイリオ" panose="020B0604030504040204" pitchFamily="50" charset="-128"/>
                        </a:rPr>
                        <a:t>1</a:t>
                      </a:r>
                      <a:r>
                        <a:rPr kumimoji="1" lang="ja-JP" altLang="en-US" sz="1600" dirty="0">
                          <a:latin typeface="メイリオ" panose="020B0604030504040204" pitchFamily="50" charset="-128"/>
                          <a:ea typeface="メイリオ" panose="020B0604030504040204" pitchFamily="50" charset="-128"/>
                        </a:rPr>
                        <a:t>月</a:t>
                      </a: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1600" dirty="0">
                          <a:latin typeface="メイリオ" panose="020B0604030504040204" pitchFamily="50" charset="-128"/>
                          <a:ea typeface="メイリオ" panose="020B0604030504040204" pitchFamily="50" charset="-128"/>
                        </a:rPr>
                        <a:t>2</a:t>
                      </a:r>
                      <a:r>
                        <a:rPr kumimoji="1" lang="ja-JP" altLang="en-US" sz="1600" dirty="0">
                          <a:latin typeface="メイリオ" panose="020B0604030504040204" pitchFamily="50" charset="-128"/>
                          <a:ea typeface="メイリオ" panose="020B0604030504040204" pitchFamily="50" charset="-128"/>
                        </a:rPr>
                        <a:t>月</a:t>
                      </a:r>
                    </a:p>
                  </a:txBody>
                  <a:tcPr anchor="ctr"/>
                </a:tc>
                <a:tc>
                  <a:txBody>
                    <a:bodyPr/>
                    <a:lstStyle/>
                    <a:p>
                      <a:pPr algn="ctr"/>
                      <a:r>
                        <a:rPr kumimoji="1" lang="en-US" altLang="ja-JP" sz="1600" dirty="0">
                          <a:latin typeface="メイリオ" panose="020B0604030504040204" pitchFamily="50" charset="-128"/>
                          <a:ea typeface="メイリオ" panose="020B0604030504040204" pitchFamily="50" charset="-128"/>
                        </a:rPr>
                        <a:t>3</a:t>
                      </a:r>
                      <a:r>
                        <a:rPr kumimoji="1" lang="ja-JP" altLang="en-US" sz="1600" dirty="0">
                          <a:latin typeface="メイリオ" panose="020B0604030504040204" pitchFamily="50" charset="-128"/>
                          <a:ea typeface="メイリオ" panose="020B0604030504040204" pitchFamily="50" charset="-128"/>
                        </a:rPr>
                        <a:t>月</a:t>
                      </a:r>
                    </a:p>
                  </a:txBody>
                  <a:tcPr anchor="ctr"/>
                </a:tc>
                <a:tc>
                  <a:txBody>
                    <a:bodyPr/>
                    <a:lstStyle/>
                    <a:p>
                      <a:pPr algn="ctr"/>
                      <a:r>
                        <a:rPr kumimoji="1" lang="en-US" altLang="ja-JP" sz="1600" dirty="0">
                          <a:latin typeface="メイリオ" panose="020B0604030504040204" pitchFamily="50" charset="-128"/>
                          <a:ea typeface="メイリオ" panose="020B0604030504040204" pitchFamily="50" charset="-128"/>
                        </a:rPr>
                        <a:t>4</a:t>
                      </a:r>
                      <a:r>
                        <a:rPr kumimoji="1" lang="ja-JP" altLang="en-US" sz="1600" dirty="0">
                          <a:latin typeface="メイリオ" panose="020B0604030504040204" pitchFamily="50" charset="-128"/>
                          <a:ea typeface="メイリオ" panose="020B0604030504040204" pitchFamily="50" charset="-128"/>
                        </a:rPr>
                        <a:t>月</a:t>
                      </a:r>
                    </a:p>
                  </a:txBody>
                  <a:tcPr anchor="ctr"/>
                </a:tc>
                <a:tc>
                  <a:txBody>
                    <a:bodyPr/>
                    <a:lstStyle/>
                    <a:p>
                      <a:pPr algn="ctr"/>
                      <a:r>
                        <a:rPr kumimoji="1" lang="en-US" altLang="ja-JP" sz="1600" dirty="0">
                          <a:latin typeface="メイリオ" panose="020B0604030504040204" pitchFamily="50" charset="-128"/>
                          <a:ea typeface="メイリオ" panose="020B0604030504040204" pitchFamily="50" charset="-128"/>
                        </a:rPr>
                        <a:t>5</a:t>
                      </a:r>
                      <a:r>
                        <a:rPr kumimoji="1" lang="ja-JP" altLang="en-US" sz="1600" dirty="0">
                          <a:latin typeface="メイリオ" panose="020B0604030504040204" pitchFamily="50" charset="-128"/>
                          <a:ea typeface="メイリオ" panose="020B0604030504040204" pitchFamily="50" charset="-128"/>
                        </a:rPr>
                        <a:t>月</a:t>
                      </a:r>
                    </a:p>
                  </a:txBody>
                  <a:tcPr anchor="ctr"/>
                </a:tc>
                <a:tc>
                  <a:txBody>
                    <a:bodyPr/>
                    <a:lstStyle/>
                    <a:p>
                      <a:pPr algn="ctr"/>
                      <a:r>
                        <a:rPr kumimoji="1" lang="en-US" altLang="ja-JP" sz="1600" dirty="0">
                          <a:latin typeface="メイリオ" panose="020B0604030504040204" pitchFamily="50" charset="-128"/>
                          <a:ea typeface="メイリオ" panose="020B0604030504040204" pitchFamily="50" charset="-128"/>
                        </a:rPr>
                        <a:t>6</a:t>
                      </a:r>
                      <a:r>
                        <a:rPr kumimoji="1" lang="ja-JP" altLang="en-US" sz="1600" dirty="0">
                          <a:latin typeface="メイリオ" panose="020B0604030504040204" pitchFamily="50" charset="-128"/>
                          <a:ea typeface="メイリオ" panose="020B0604030504040204" pitchFamily="50" charset="-128"/>
                        </a:rPr>
                        <a:t>月</a:t>
                      </a:r>
                    </a:p>
                  </a:txBody>
                  <a:tcPr anchor="ctr"/>
                </a:tc>
                <a:tc>
                  <a:txBody>
                    <a:bodyPr/>
                    <a:lstStyle/>
                    <a:p>
                      <a:pPr algn="ctr"/>
                      <a:r>
                        <a:rPr kumimoji="1" lang="en-US" altLang="ja-JP" sz="1600" dirty="0">
                          <a:latin typeface="メイリオ" panose="020B0604030504040204" pitchFamily="50" charset="-128"/>
                          <a:ea typeface="メイリオ" panose="020B0604030504040204" pitchFamily="50" charset="-128"/>
                        </a:rPr>
                        <a:t>7</a:t>
                      </a:r>
                      <a:r>
                        <a:rPr kumimoji="1" lang="ja-JP" altLang="en-US" sz="1600" dirty="0">
                          <a:latin typeface="メイリオ" panose="020B0604030504040204" pitchFamily="50" charset="-128"/>
                          <a:ea typeface="メイリオ" panose="020B0604030504040204" pitchFamily="50" charset="-128"/>
                        </a:rPr>
                        <a:t>月</a:t>
                      </a:r>
                    </a:p>
                  </a:txBody>
                  <a:tcPr anchor="ctr"/>
                </a:tc>
                <a:extLst>
                  <a:ext uri="{0D108BD9-81ED-4DB2-BD59-A6C34878D82A}">
                    <a16:rowId xmlns:a16="http://schemas.microsoft.com/office/drawing/2014/main" val="10000"/>
                  </a:ext>
                </a:extLst>
              </a:tr>
              <a:tr h="611601">
                <a:tc>
                  <a:txBody>
                    <a:bodyPr/>
                    <a:lstStyle/>
                    <a:p>
                      <a:pPr algn="l"/>
                      <a:r>
                        <a:rPr kumimoji="1" lang="ja-JP" altLang="en-US" sz="1600" dirty="0">
                          <a:latin typeface="メイリオ" panose="020B0604030504040204" pitchFamily="50" charset="-128"/>
                          <a:ea typeface="メイリオ" panose="020B0604030504040204" pitchFamily="50" charset="-128"/>
                        </a:rPr>
                        <a:t>理事会での説明・承認</a:t>
                      </a:r>
                    </a:p>
                  </a:txBody>
                  <a:tcPr anchor="ctr">
                    <a:lnR w="12700" cap="flat" cmpd="sng" algn="ctr">
                      <a:solidFill>
                        <a:schemeClr val="tx1"/>
                      </a:solidFill>
                      <a:prstDash val="solid"/>
                      <a:round/>
                      <a:headEnd type="none" w="med" len="med"/>
                      <a:tailEnd type="none" w="med" len="med"/>
                    </a:lnR>
                  </a:tcP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70C0"/>
                    </a:solidFill>
                  </a:tcP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70C0"/>
                    </a:solidFill>
                  </a:tcP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noFill/>
                  </a:tcP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noFill/>
                  </a:tcPr>
                </a:tc>
                <a:extLst>
                  <a:ext uri="{0D108BD9-81ED-4DB2-BD59-A6C34878D82A}">
                    <a16:rowId xmlns:a16="http://schemas.microsoft.com/office/drawing/2014/main" val="744643658"/>
                  </a:ext>
                </a:extLst>
              </a:tr>
              <a:tr h="611601">
                <a:tc>
                  <a:txBody>
                    <a:bodyPr/>
                    <a:lstStyle/>
                    <a:p>
                      <a:pPr algn="l"/>
                      <a:r>
                        <a:rPr kumimoji="1" lang="ja-JP" altLang="en-US" sz="1600" dirty="0">
                          <a:latin typeface="メイリオ" panose="020B0604030504040204" pitchFamily="50" charset="-128"/>
                          <a:ea typeface="メイリオ" panose="020B0604030504040204" pitchFamily="50" charset="-128"/>
                        </a:rPr>
                        <a:t>データ授受のフォーマット調整</a:t>
                      </a:r>
                    </a:p>
                  </a:txBody>
                  <a:tcPr anchor="ctr">
                    <a:lnR w="12700" cap="flat" cmpd="sng" algn="ctr">
                      <a:solidFill>
                        <a:schemeClr val="tx1"/>
                      </a:solidFill>
                      <a:prstDash val="solid"/>
                      <a:round/>
                      <a:headEnd type="none" w="med" len="med"/>
                      <a:tailEnd type="none" w="med" len="med"/>
                    </a:lnR>
                  </a:tcP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70C0"/>
                    </a:solidFill>
                  </a:tcP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70C0"/>
                    </a:solidFill>
                  </a:tcP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70C0"/>
                    </a:solidFill>
                  </a:tcP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70C0"/>
                    </a:solidFill>
                  </a:tcP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noFill/>
                  </a:tcP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noFill/>
                  </a:tcPr>
                </a:tc>
                <a:extLst>
                  <a:ext uri="{0D108BD9-81ED-4DB2-BD59-A6C34878D82A}">
                    <a16:rowId xmlns:a16="http://schemas.microsoft.com/office/drawing/2014/main" val="3820073489"/>
                  </a:ext>
                </a:extLst>
              </a:tr>
              <a:tr h="6116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複数施設の</a:t>
                      </a:r>
                      <a:r>
                        <a:rPr kumimoji="1" lang="en-US" altLang="ja-JP" sz="1600" dirty="0">
                          <a:latin typeface="メイリオ" panose="020B0604030504040204" pitchFamily="50" charset="-128"/>
                          <a:ea typeface="メイリオ" panose="020B0604030504040204" pitchFamily="50" charset="-128"/>
                        </a:rPr>
                        <a:t>IRB</a:t>
                      </a:r>
                      <a:r>
                        <a:rPr kumimoji="1" lang="ja-JP" altLang="en-US" sz="1600" dirty="0">
                          <a:latin typeface="メイリオ" panose="020B0604030504040204" pitchFamily="50" charset="-128"/>
                          <a:ea typeface="メイリオ" panose="020B0604030504040204" pitchFamily="50" charset="-128"/>
                        </a:rPr>
                        <a:t>と相談</a:t>
                      </a:r>
                    </a:p>
                  </a:txBody>
                  <a:tcPr anchor="ctr">
                    <a:lnR w="12700" cap="flat" cmpd="sng" algn="ctr">
                      <a:solidFill>
                        <a:schemeClr val="tx1"/>
                      </a:solidFill>
                      <a:prstDash val="solid"/>
                      <a:round/>
                      <a:headEnd type="none" w="med" len="med"/>
                      <a:tailEnd type="none" w="med" len="med"/>
                    </a:lnR>
                  </a:tcP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70C0"/>
                    </a:solidFill>
                  </a:tcP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70C0"/>
                    </a:solidFill>
                  </a:tcP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70C0"/>
                    </a:solidFill>
                  </a:tcP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noFill/>
                  </a:tcP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noFill/>
                  </a:tcPr>
                </a:tc>
                <a:extLst>
                  <a:ext uri="{0D108BD9-81ED-4DB2-BD59-A6C34878D82A}">
                    <a16:rowId xmlns:a16="http://schemas.microsoft.com/office/drawing/2014/main" val="1807220853"/>
                  </a:ext>
                </a:extLst>
              </a:tr>
              <a:tr h="6116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関係企業への趣意書配布・説明会</a:t>
                      </a: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solidFill>
                      <a:srgbClr val="0070C0"/>
                    </a:solid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solidFill>
                      <a:srgbClr val="0070C0"/>
                    </a:solid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extLst>
                  <a:ext uri="{0D108BD9-81ED-4DB2-BD59-A6C34878D82A}">
                    <a16:rowId xmlns:a16="http://schemas.microsoft.com/office/drawing/2014/main" val="449486960"/>
                  </a:ext>
                </a:extLst>
              </a:tr>
              <a:tr h="6116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メイリオ" panose="020B0604030504040204" pitchFamily="50" charset="-128"/>
                          <a:ea typeface="メイリオ" panose="020B0604030504040204" pitchFamily="50" charset="-128"/>
                        </a:rPr>
                        <a:t>学会から会員・施設への</a:t>
                      </a:r>
                      <a:r>
                        <a:rPr kumimoji="1" lang="en-US" altLang="ja-JP" sz="1600" dirty="0">
                          <a:solidFill>
                            <a:schemeClr val="tx1"/>
                          </a:solidFill>
                          <a:latin typeface="メイリオ" panose="020B0604030504040204" pitchFamily="50" charset="-128"/>
                          <a:ea typeface="メイリオ" panose="020B0604030504040204" pitchFamily="50" charset="-128"/>
                        </a:rPr>
                        <a:t>web</a:t>
                      </a:r>
                      <a:r>
                        <a:rPr kumimoji="1" lang="ja-JP" altLang="en-US" sz="1600" dirty="0">
                          <a:solidFill>
                            <a:schemeClr val="tx1"/>
                          </a:solidFill>
                          <a:latin typeface="メイリオ" panose="020B0604030504040204" pitchFamily="50" charset="-128"/>
                          <a:ea typeface="メイリオ" panose="020B0604030504040204" pitchFamily="50" charset="-128"/>
                        </a:rPr>
                        <a:t>説明会</a:t>
                      </a: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solidFill>
                      <a:srgbClr val="0070C0"/>
                    </a:solid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solidFill>
                      <a:srgbClr val="0070C0"/>
                    </a:solid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extLst>
                  <a:ext uri="{0D108BD9-81ED-4DB2-BD59-A6C34878D82A}">
                    <a16:rowId xmlns:a16="http://schemas.microsoft.com/office/drawing/2014/main" val="2868862711"/>
                  </a:ext>
                </a:extLst>
              </a:tr>
              <a:tr h="611601">
                <a:tc>
                  <a:txBody>
                    <a:bodyPr/>
                    <a:lstStyle/>
                    <a:p>
                      <a:r>
                        <a:rPr kumimoji="1" lang="ja-JP" altLang="en-US" sz="1600" dirty="0">
                          <a:latin typeface="メイリオ" panose="020B0604030504040204" pitchFamily="50" charset="-128"/>
                          <a:ea typeface="メイリオ" panose="020B0604030504040204" pitchFamily="50" charset="-128"/>
                        </a:rPr>
                        <a:t>関係企業との契約</a:t>
                      </a: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solidFill>
                      <a:srgbClr val="0070C0"/>
                    </a:solid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solidFill>
                      <a:srgbClr val="0070C0"/>
                    </a:solid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solidFill>
                      <a:srgbClr val="0070C0"/>
                    </a:solid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extLst>
                  <a:ext uri="{0D108BD9-81ED-4DB2-BD59-A6C34878D82A}">
                    <a16:rowId xmlns:a16="http://schemas.microsoft.com/office/drawing/2014/main" val="10002"/>
                  </a:ext>
                </a:extLst>
              </a:tr>
              <a:tr h="611601">
                <a:tc>
                  <a:txBody>
                    <a:bodyPr/>
                    <a:lstStyle/>
                    <a:p>
                      <a:r>
                        <a:rPr kumimoji="1" lang="ja-JP" altLang="en-US" sz="1600" dirty="0">
                          <a:latin typeface="メイリオ" panose="020B0604030504040204" pitchFamily="50" charset="-128"/>
                          <a:ea typeface="メイリオ" panose="020B0604030504040204" pitchFamily="50" charset="-128"/>
                        </a:rPr>
                        <a:t>データ授受システム開発・テスト</a:t>
                      </a: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solidFill>
                      <a:schemeClr val="bg1"/>
                    </a:solid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solidFill>
                      <a:srgbClr val="0070C0"/>
                    </a:solid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solidFill>
                      <a:srgbClr val="0070C0"/>
                    </a:solid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extLst>
                  <a:ext uri="{0D108BD9-81ED-4DB2-BD59-A6C34878D82A}">
                    <a16:rowId xmlns:a16="http://schemas.microsoft.com/office/drawing/2014/main" val="190558189"/>
                  </a:ext>
                </a:extLst>
              </a:tr>
              <a:tr h="611601">
                <a:tc>
                  <a:txBody>
                    <a:bodyPr/>
                    <a:lstStyle/>
                    <a:p>
                      <a:r>
                        <a:rPr kumimoji="1" lang="ja-JP" altLang="en-US" sz="1600" dirty="0">
                          <a:latin typeface="メイリオ" panose="020B0604030504040204" pitchFamily="50" charset="-128"/>
                          <a:ea typeface="メイリオ" panose="020B0604030504040204" pitchFamily="50" charset="-128"/>
                        </a:rPr>
                        <a:t>データ集積開始</a:t>
                      </a:r>
                    </a:p>
                  </a:txBody>
                  <a:tcPr anchor="ct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no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solidFill>
                      <a:schemeClr val="bg1"/>
                    </a:solid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solidFill>
                      <a:srgbClr val="0070C0"/>
                    </a:solidFill>
                  </a:tcPr>
                </a:tc>
                <a:extLst>
                  <a:ext uri="{0D108BD9-81ED-4DB2-BD59-A6C34878D82A}">
                    <a16:rowId xmlns:a16="http://schemas.microsoft.com/office/drawing/2014/main" val="4129914355"/>
                  </a:ext>
                </a:extLst>
              </a:tr>
            </a:tbl>
          </a:graphicData>
        </a:graphic>
      </p:graphicFrame>
      <p:sp>
        <p:nvSpPr>
          <p:cNvPr id="3" name="タイトル 1">
            <a:extLst>
              <a:ext uri="{FF2B5EF4-FFF2-40B4-BE49-F238E27FC236}">
                <a16:creationId xmlns:a16="http://schemas.microsoft.com/office/drawing/2014/main" id="{30DDB97C-773D-461A-9CBB-9776741DA19D}"/>
              </a:ext>
            </a:extLst>
          </p:cNvPr>
          <p:cNvSpPr txBox="1">
            <a:spLocks/>
          </p:cNvSpPr>
          <p:nvPr/>
        </p:nvSpPr>
        <p:spPr>
          <a:xfrm>
            <a:off x="1636356" y="130928"/>
            <a:ext cx="8919288" cy="510005"/>
          </a:xfrm>
          <a:prstGeom prst="rect">
            <a:avLst/>
          </a:prstGeom>
        </p:spPr>
        <p:txBody>
          <a:bodyPr/>
          <a:lstStyle>
            <a:lvl1pPr algn="l" defTabSz="457200" rtl="0" eaLnBrk="0" fontAlgn="base" hangingPunct="0">
              <a:spcBef>
                <a:spcPct val="0"/>
              </a:spcBef>
              <a:spcAft>
                <a:spcPct val="0"/>
              </a:spcAft>
              <a:defRPr kumimoji="1" sz="2600" kern="1200">
                <a:solidFill>
                  <a:schemeClr val="tx1"/>
                </a:solidFill>
                <a:latin typeface="+mj-ea"/>
                <a:ea typeface="+mj-ea"/>
                <a:cs typeface="ＭＳ Ｐゴシック" charset="0"/>
              </a:defRPr>
            </a:lvl1pPr>
            <a:lvl2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2pPr>
            <a:lvl3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3pPr>
            <a:lvl4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4pPr>
            <a:lvl5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タイムライン</a:t>
            </a:r>
          </a:p>
        </p:txBody>
      </p:sp>
      <p:sp>
        <p:nvSpPr>
          <p:cNvPr id="4" name="正方形/長方形 3">
            <a:extLst>
              <a:ext uri="{FF2B5EF4-FFF2-40B4-BE49-F238E27FC236}">
                <a16:creationId xmlns:a16="http://schemas.microsoft.com/office/drawing/2014/main" id="{CCDCC5B6-F575-4C8D-8F82-3CE7822FDDF2}"/>
              </a:ext>
            </a:extLst>
          </p:cNvPr>
          <p:cNvSpPr/>
          <p:nvPr/>
        </p:nvSpPr>
        <p:spPr>
          <a:xfrm>
            <a:off x="9604923" y="1092352"/>
            <a:ext cx="649765" cy="5504407"/>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5" name="直線コネクタ 4">
            <a:extLst>
              <a:ext uri="{FF2B5EF4-FFF2-40B4-BE49-F238E27FC236}">
                <a16:creationId xmlns:a16="http://schemas.microsoft.com/office/drawing/2014/main" id="{8DC1DA53-BA77-DFFF-1E89-6D402F6027B8}"/>
              </a:ext>
            </a:extLst>
          </p:cNvPr>
          <p:cNvCxnSpPr/>
          <p:nvPr/>
        </p:nvCxnSpPr>
        <p:spPr>
          <a:xfrm>
            <a:off x="-1054" y="802573"/>
            <a:ext cx="12192000" cy="0"/>
          </a:xfrm>
          <a:prstGeom prst="line">
            <a:avLst/>
          </a:prstGeom>
          <a:ln w="28575">
            <a:solidFill>
              <a:srgbClr val="0070C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4172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155626-5154-44AA-A5D2-E01FDEB0ED25}"/>
              </a:ext>
            </a:extLst>
          </p:cNvPr>
          <p:cNvSpPr txBox="1">
            <a:spLocks/>
          </p:cNvSpPr>
          <p:nvPr/>
        </p:nvSpPr>
        <p:spPr>
          <a:xfrm>
            <a:off x="1808630" y="325323"/>
            <a:ext cx="8574738" cy="505446"/>
          </a:xfrm>
          <a:prstGeom prst="rect">
            <a:avLst/>
          </a:prstGeom>
        </p:spPr>
        <p:txBody>
          <a:bodyPr/>
          <a:lstStyle>
            <a:lvl1pPr algn="l" defTabSz="457200" rtl="0" eaLnBrk="0" fontAlgn="base" hangingPunct="0">
              <a:spcBef>
                <a:spcPct val="0"/>
              </a:spcBef>
              <a:spcAft>
                <a:spcPct val="0"/>
              </a:spcAft>
              <a:defRPr kumimoji="1" sz="2600" kern="1200">
                <a:solidFill>
                  <a:schemeClr val="tx1"/>
                </a:solidFill>
                <a:latin typeface="+mj-ea"/>
                <a:ea typeface="+mj-ea"/>
                <a:cs typeface="ＭＳ Ｐゴシック" charset="0"/>
              </a:defRPr>
            </a:lvl1pPr>
            <a:lvl2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2pPr>
            <a:lvl3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3pPr>
            <a:lvl4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4pPr>
            <a:lvl5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本プロジェクトの背景・目的</a:t>
            </a:r>
            <a:endParaRPr kumimoji="1" lang="en-US" altLang="ja-JP"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3" name="タイトル 1">
            <a:extLst>
              <a:ext uri="{FF2B5EF4-FFF2-40B4-BE49-F238E27FC236}">
                <a16:creationId xmlns:a16="http://schemas.microsoft.com/office/drawing/2014/main" id="{2879122C-8C3C-418F-8C63-B764790A17D4}"/>
              </a:ext>
            </a:extLst>
          </p:cNvPr>
          <p:cNvSpPr txBox="1">
            <a:spLocks/>
          </p:cNvSpPr>
          <p:nvPr/>
        </p:nvSpPr>
        <p:spPr>
          <a:xfrm>
            <a:off x="509584" y="2343524"/>
            <a:ext cx="11172831" cy="3362882"/>
          </a:xfrm>
          <a:prstGeom prst="rect">
            <a:avLst/>
          </a:prstGeom>
        </p:spPr>
        <p:txBody>
          <a:bodyPr/>
          <a:lstStyle>
            <a:lvl1pPr algn="l" defTabSz="457200" rtl="0" eaLnBrk="0" fontAlgn="base" hangingPunct="0">
              <a:spcBef>
                <a:spcPct val="0"/>
              </a:spcBef>
              <a:spcAft>
                <a:spcPct val="0"/>
              </a:spcAft>
              <a:defRPr kumimoji="1" sz="2600" kern="1200">
                <a:solidFill>
                  <a:schemeClr val="tx1"/>
                </a:solidFill>
                <a:latin typeface="+mj-ea"/>
                <a:ea typeface="+mj-ea"/>
                <a:cs typeface="ＭＳ Ｐゴシック" charset="0"/>
              </a:defRPr>
            </a:lvl1pPr>
            <a:lvl2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2pPr>
            <a:lvl3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3pPr>
            <a:lvl4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4pPr>
            <a:lvl5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marL="457200" indent="-457200">
              <a:buFont typeface="Wingdings" panose="05000000000000000000" pitchFamily="2" charset="2"/>
              <a:buChar char="Ø"/>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データベース委員会は、胸部悪性腫瘍に関するデータベースの作成と管理、有効な利活用を目指して発足した委員会。</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a:defRPr/>
            </a:pPr>
            <a:r>
              <a:rPr lang="ja-JP" altLang="en-US" sz="1400" dirty="0">
                <a:solidFill>
                  <a:prstClr val="black"/>
                </a:solidFill>
                <a:latin typeface="メイリオ" panose="020B0604030504040204" pitchFamily="50" charset="-128"/>
                <a:ea typeface="メイリオ" panose="020B0604030504040204" pitchFamily="50" charset="-128"/>
              </a:rPr>
              <a:t>　</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Ø"/>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現在、肺癌遺伝子検査は、患者診療において欠くことのできない検査となっている。</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a:defRPr/>
            </a:pPr>
            <a:r>
              <a:rPr lang="ja-JP" altLang="en-US" sz="1400" dirty="0">
                <a:solidFill>
                  <a:prstClr val="black"/>
                </a:solidFill>
                <a:latin typeface="メイリオ" panose="020B0604030504040204" pitchFamily="50" charset="-128"/>
                <a:ea typeface="メイリオ"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457200" marR="0" lvl="0" indent="-457200" algn="l" defTabSz="4572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ドライバー遺伝子検査の実態調査を行い、データベースを構築することで学会員の将来の研究へ利活用できるようにする。</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cxnSp>
        <p:nvCxnSpPr>
          <p:cNvPr id="4" name="直線コネクタ 3">
            <a:extLst>
              <a:ext uri="{FF2B5EF4-FFF2-40B4-BE49-F238E27FC236}">
                <a16:creationId xmlns:a16="http://schemas.microsoft.com/office/drawing/2014/main" id="{BD184003-0432-59F2-825A-D16C0C2CBCFB}"/>
              </a:ext>
            </a:extLst>
          </p:cNvPr>
          <p:cNvCxnSpPr/>
          <p:nvPr/>
        </p:nvCxnSpPr>
        <p:spPr>
          <a:xfrm>
            <a:off x="-10392" y="1176645"/>
            <a:ext cx="12192000" cy="0"/>
          </a:xfrm>
          <a:prstGeom prst="line">
            <a:avLst/>
          </a:prstGeom>
          <a:ln w="28575">
            <a:solidFill>
              <a:srgbClr val="0070C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8893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846FF5-3EAC-4D61-8C2B-817CFC25B975}"/>
              </a:ext>
            </a:extLst>
          </p:cNvPr>
          <p:cNvSpPr>
            <a:spLocks noChangeArrowheads="1"/>
          </p:cNvSpPr>
          <p:nvPr/>
        </p:nvSpPr>
        <p:spPr bwMode="auto">
          <a:xfrm>
            <a:off x="2759168" y="267578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 name="コンテンツ プレースホルダー 3">
            <a:extLst>
              <a:ext uri="{FF2B5EF4-FFF2-40B4-BE49-F238E27FC236}">
                <a16:creationId xmlns:a16="http://schemas.microsoft.com/office/drawing/2014/main" id="{AE1E8562-FADD-4E59-A38A-22015033FD4A}"/>
              </a:ext>
            </a:extLst>
          </p:cNvPr>
          <p:cNvGraphicFramePr>
            <a:graphicFrameLocks/>
          </p:cNvGraphicFramePr>
          <p:nvPr>
            <p:extLst>
              <p:ext uri="{D42A27DB-BD31-4B8C-83A1-F6EECF244321}">
                <p14:modId xmlns:p14="http://schemas.microsoft.com/office/powerpoint/2010/main" val="1550208699"/>
              </p:ext>
            </p:extLst>
          </p:nvPr>
        </p:nvGraphicFramePr>
        <p:xfrm>
          <a:off x="2062617" y="809894"/>
          <a:ext cx="3969496" cy="5562233"/>
        </p:xfrm>
        <a:graphic>
          <a:graphicData uri="http://schemas.openxmlformats.org/drawingml/2006/table">
            <a:tbl>
              <a:tblPr firstRow="1" firstCol="1" bandRow="1"/>
              <a:tblGrid>
                <a:gridCol w="441055">
                  <a:extLst>
                    <a:ext uri="{9D8B030D-6E8A-4147-A177-3AD203B41FA5}">
                      <a16:colId xmlns:a16="http://schemas.microsoft.com/office/drawing/2014/main" val="20000"/>
                    </a:ext>
                  </a:extLst>
                </a:gridCol>
                <a:gridCol w="1071807">
                  <a:extLst>
                    <a:ext uri="{9D8B030D-6E8A-4147-A177-3AD203B41FA5}">
                      <a16:colId xmlns:a16="http://schemas.microsoft.com/office/drawing/2014/main" val="20001"/>
                    </a:ext>
                  </a:extLst>
                </a:gridCol>
                <a:gridCol w="1335844">
                  <a:extLst>
                    <a:ext uri="{9D8B030D-6E8A-4147-A177-3AD203B41FA5}">
                      <a16:colId xmlns:a16="http://schemas.microsoft.com/office/drawing/2014/main" val="20002"/>
                    </a:ext>
                  </a:extLst>
                </a:gridCol>
                <a:gridCol w="1120790">
                  <a:extLst>
                    <a:ext uri="{9D8B030D-6E8A-4147-A177-3AD203B41FA5}">
                      <a16:colId xmlns:a16="http://schemas.microsoft.com/office/drawing/2014/main" val="20003"/>
                    </a:ext>
                  </a:extLst>
                </a:gridCol>
              </a:tblGrid>
              <a:tr h="492681">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endParaRPr lang="ja-JP" sz="1200" b="1" dirty="0">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altLang="ja-JP" sz="1200" dirty="0">
                          <a:effectLst/>
                          <a:latin typeface="Arial" panose="020B0604020202020204" pitchFamily="34" charset="0"/>
                          <a:cs typeface="Arial" panose="020B0604020202020204" pitchFamily="34" charset="0"/>
                        </a:rPr>
                        <a:t>Gene</a:t>
                      </a:r>
                      <a:endParaRPr lang="ja-JP" sz="1200" b="1" dirty="0">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dirty="0">
                          <a:effectLst/>
                          <a:latin typeface="Arial" panose="020B0604020202020204" pitchFamily="34" charset="0"/>
                          <a:cs typeface="Arial" panose="020B0604020202020204" pitchFamily="34" charset="0"/>
                        </a:rPr>
                        <a:t>DNA</a:t>
                      </a:r>
                      <a:br>
                        <a:rPr lang="en-US" sz="1200" dirty="0">
                          <a:effectLst/>
                          <a:latin typeface="Arial" panose="020B0604020202020204" pitchFamily="34" charset="0"/>
                          <a:cs typeface="Arial" panose="020B0604020202020204" pitchFamily="34" charset="0"/>
                        </a:rPr>
                      </a:br>
                      <a:r>
                        <a:rPr lang="en-US" sz="1200" dirty="0">
                          <a:effectLst/>
                          <a:latin typeface="Arial" panose="020B0604020202020204" pitchFamily="34" charset="0"/>
                          <a:cs typeface="Arial" panose="020B0604020202020204" pitchFamily="34" charset="0"/>
                        </a:rPr>
                        <a:t>(mutation)</a:t>
                      </a:r>
                      <a:endParaRPr lang="ja-JP" sz="1200" b="1" dirty="0">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RNA</a:t>
                      </a:r>
                      <a:br>
                        <a:rPr lang="en-US" sz="1200">
                          <a:effectLst/>
                          <a:latin typeface="Arial" panose="020B0604020202020204" pitchFamily="34" charset="0"/>
                          <a:cs typeface="Arial" panose="020B0604020202020204" pitchFamily="34" charset="0"/>
                        </a:rPr>
                      </a:br>
                      <a:r>
                        <a:rPr lang="en-US" sz="1200">
                          <a:effectLst/>
                          <a:latin typeface="Arial" panose="020B0604020202020204" pitchFamily="34" charset="0"/>
                          <a:cs typeface="Arial" panose="020B0604020202020204" pitchFamily="34" charset="0"/>
                        </a:rPr>
                        <a:t>(fusion)</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0000"/>
                  </a:ext>
                </a:extLst>
              </a:tr>
              <a:tr h="215278">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1</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dirty="0">
                          <a:effectLst/>
                          <a:latin typeface="Arial" panose="020B0604020202020204" pitchFamily="34" charset="0"/>
                          <a:cs typeface="Arial" panose="020B0604020202020204" pitchFamily="34" charset="0"/>
                        </a:rPr>
                        <a:t>ABL1</a:t>
                      </a:r>
                      <a:endParaRPr lang="ja-JP" sz="1200" b="0" dirty="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1"/>
                  </a:ext>
                </a:extLst>
              </a:tr>
              <a:tr h="215278">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2</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dirty="0">
                          <a:effectLst/>
                          <a:latin typeface="Arial" panose="020B0604020202020204" pitchFamily="34" charset="0"/>
                          <a:cs typeface="Arial" panose="020B0604020202020204" pitchFamily="34" charset="0"/>
                        </a:rPr>
                        <a:t>AKT1</a:t>
                      </a:r>
                      <a:endParaRPr lang="ja-JP" sz="1200" b="0" dirty="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lang="ja-JP" sz="1200" b="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02"/>
                  </a:ext>
                </a:extLst>
              </a:tr>
              <a:tr h="254664">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3</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b="1" dirty="0">
                          <a:solidFill>
                            <a:schemeClr val="tx2"/>
                          </a:solidFill>
                          <a:effectLst/>
                          <a:latin typeface="Arial" panose="020B0604020202020204" pitchFamily="34" charset="0"/>
                          <a:cs typeface="Arial" panose="020B0604020202020204" pitchFamily="34" charset="0"/>
                        </a:rPr>
                        <a:t>ALK</a:t>
                      </a:r>
                      <a:endParaRPr lang="ja-JP" sz="1200" b="1" dirty="0">
                        <a:solidFill>
                          <a:schemeClr val="tx2"/>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kumimoji="1" lang="ja-JP" altLang="en-US" sz="160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sz="1600" b="0" dirty="0">
                        <a:solidFill>
                          <a:srgbClr val="FF0000"/>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3"/>
                  </a:ext>
                </a:extLst>
              </a:tr>
              <a:tr h="215278">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4</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dirty="0">
                          <a:effectLst/>
                          <a:latin typeface="Arial" panose="020B0604020202020204" pitchFamily="34" charset="0"/>
                          <a:cs typeface="Arial" panose="020B0604020202020204" pitchFamily="34" charset="0"/>
                        </a:rPr>
                        <a:t>AR</a:t>
                      </a:r>
                      <a:endParaRPr lang="ja-JP" sz="1200" b="0" dirty="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04"/>
                  </a:ext>
                </a:extLst>
              </a:tr>
              <a:tr h="215278">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5</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dirty="0">
                          <a:effectLst/>
                          <a:latin typeface="Arial" panose="020B0604020202020204" pitchFamily="34" charset="0"/>
                          <a:cs typeface="Arial" panose="020B0604020202020204" pitchFamily="34" charset="0"/>
                        </a:rPr>
                        <a:t>AXL</a:t>
                      </a:r>
                      <a:endParaRPr lang="ja-JP" sz="1200" b="0" dirty="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5"/>
                  </a:ext>
                </a:extLst>
              </a:tr>
              <a:tr h="254664">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dirty="0">
                          <a:effectLst/>
                          <a:latin typeface="Arial" panose="020B0604020202020204" pitchFamily="34" charset="0"/>
                          <a:cs typeface="Arial" panose="020B0604020202020204" pitchFamily="34" charset="0"/>
                        </a:rPr>
                        <a:t>6</a:t>
                      </a:r>
                      <a:endParaRPr lang="ja-JP" sz="1200" b="1" dirty="0">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b="1" dirty="0">
                          <a:solidFill>
                            <a:schemeClr val="tx2"/>
                          </a:solidFill>
                          <a:effectLst/>
                          <a:latin typeface="Arial" panose="020B0604020202020204" pitchFamily="34" charset="0"/>
                          <a:cs typeface="Arial" panose="020B0604020202020204" pitchFamily="34" charset="0"/>
                        </a:rPr>
                        <a:t>BRAF</a:t>
                      </a:r>
                      <a:endParaRPr lang="ja-JP" sz="1200" b="1" dirty="0">
                        <a:solidFill>
                          <a:schemeClr val="tx2"/>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60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60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06"/>
                  </a:ext>
                </a:extLst>
              </a:tr>
              <a:tr h="215278">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7</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dirty="0">
                          <a:effectLst/>
                          <a:latin typeface="Arial" panose="020B0604020202020204" pitchFamily="34" charset="0"/>
                          <a:cs typeface="Arial" panose="020B0604020202020204" pitchFamily="34" charset="0"/>
                        </a:rPr>
                        <a:t>CDK4</a:t>
                      </a:r>
                      <a:endParaRPr lang="ja-JP" sz="1200" b="0" dirty="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7"/>
                  </a:ext>
                </a:extLst>
              </a:tr>
              <a:tr h="215278">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8</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dirty="0">
                          <a:effectLst/>
                          <a:latin typeface="Arial" panose="020B0604020202020204" pitchFamily="34" charset="0"/>
                          <a:cs typeface="Arial" panose="020B0604020202020204" pitchFamily="34" charset="0"/>
                        </a:rPr>
                        <a:t>CTNNB1</a:t>
                      </a:r>
                      <a:endParaRPr lang="ja-JP" sz="1200" b="0" dirty="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lang="ja-JP" sz="1200" b="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08"/>
                  </a:ext>
                </a:extLst>
              </a:tr>
              <a:tr h="215278">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9</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dirty="0">
                          <a:effectLst/>
                          <a:latin typeface="Arial" panose="020B0604020202020204" pitchFamily="34" charset="0"/>
                          <a:cs typeface="Arial" panose="020B0604020202020204" pitchFamily="34" charset="0"/>
                        </a:rPr>
                        <a:t>DDR2</a:t>
                      </a:r>
                      <a:endParaRPr lang="ja-JP" sz="1200" b="0" dirty="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9"/>
                  </a:ext>
                </a:extLst>
              </a:tr>
              <a:tr h="254664">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10</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b="1" dirty="0">
                          <a:solidFill>
                            <a:schemeClr val="tx2"/>
                          </a:solidFill>
                          <a:effectLst/>
                          <a:latin typeface="Arial" panose="020B0604020202020204" pitchFamily="34" charset="0"/>
                          <a:cs typeface="Arial" panose="020B0604020202020204" pitchFamily="34" charset="0"/>
                        </a:rPr>
                        <a:t>EGFR</a:t>
                      </a:r>
                      <a:endParaRPr lang="ja-JP" sz="1200" b="1" dirty="0">
                        <a:solidFill>
                          <a:schemeClr val="tx2"/>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60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60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10"/>
                  </a:ext>
                </a:extLst>
              </a:tr>
              <a:tr h="215278">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11</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ERBB2</a:t>
                      </a:r>
                      <a:endParaRPr lang="ja-JP" sz="1200" b="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11"/>
                  </a:ext>
                </a:extLst>
              </a:tr>
              <a:tr h="215278">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12</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ERBB3</a:t>
                      </a:r>
                      <a:endParaRPr lang="ja-JP" sz="1200" b="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12"/>
                  </a:ext>
                </a:extLst>
              </a:tr>
              <a:tr h="215278">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13</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ERBB4</a:t>
                      </a:r>
                      <a:endParaRPr lang="ja-JP" sz="1200" b="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13"/>
                  </a:ext>
                </a:extLst>
              </a:tr>
              <a:tr h="215278">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14</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ERG</a:t>
                      </a:r>
                      <a:endParaRPr lang="ja-JP" sz="1200" b="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14"/>
                  </a:ext>
                </a:extLst>
              </a:tr>
              <a:tr h="215278">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15</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dirty="0">
                          <a:effectLst/>
                          <a:latin typeface="Arial" panose="020B0604020202020204" pitchFamily="34" charset="0"/>
                          <a:cs typeface="Arial" panose="020B0604020202020204" pitchFamily="34" charset="0"/>
                        </a:rPr>
                        <a:t>ESR1</a:t>
                      </a:r>
                      <a:endParaRPr lang="ja-JP" sz="1200" b="0" dirty="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15"/>
                  </a:ext>
                </a:extLst>
              </a:tr>
              <a:tr h="215278">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16</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ETV1</a:t>
                      </a:r>
                      <a:endParaRPr lang="ja-JP" sz="1200" b="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16"/>
                  </a:ext>
                </a:extLst>
              </a:tr>
              <a:tr h="215278">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17</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ETV4</a:t>
                      </a:r>
                      <a:endParaRPr lang="ja-JP" sz="1200" b="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17"/>
                  </a:ext>
                </a:extLst>
              </a:tr>
              <a:tr h="215278">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18</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ETV5</a:t>
                      </a:r>
                      <a:endParaRPr lang="ja-JP" sz="1200" b="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18"/>
                  </a:ext>
                </a:extLst>
              </a:tr>
              <a:tr h="215278">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19</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FGFR1</a:t>
                      </a:r>
                      <a:endParaRPr lang="ja-JP" sz="1200" b="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19"/>
                  </a:ext>
                </a:extLst>
              </a:tr>
              <a:tr h="215278">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20</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FGFR2</a:t>
                      </a:r>
                      <a:endParaRPr lang="ja-JP" sz="1200" b="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20"/>
                  </a:ext>
                </a:extLst>
              </a:tr>
              <a:tr h="215278">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21</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FGFR3</a:t>
                      </a:r>
                      <a:endParaRPr lang="ja-JP" sz="1200" b="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21"/>
                  </a:ext>
                </a:extLst>
              </a:tr>
              <a:tr h="215278">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22</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GNA11</a:t>
                      </a:r>
                      <a:endParaRPr lang="ja-JP" sz="1200" b="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22"/>
                  </a:ext>
                </a:extLst>
              </a:tr>
              <a:tr h="215278">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23</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GNAQ</a:t>
                      </a:r>
                      <a:endParaRPr lang="ja-JP" sz="1200" b="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23"/>
                  </a:ext>
                </a:extLst>
              </a:tr>
            </a:tbl>
          </a:graphicData>
        </a:graphic>
      </p:graphicFrame>
      <p:graphicFrame>
        <p:nvGraphicFramePr>
          <p:cNvPr id="4" name="コンテンツ プレースホルダー 3">
            <a:extLst>
              <a:ext uri="{FF2B5EF4-FFF2-40B4-BE49-F238E27FC236}">
                <a16:creationId xmlns:a16="http://schemas.microsoft.com/office/drawing/2014/main" id="{BC87C640-D285-4BA2-A7AA-EA6C76D3538B}"/>
              </a:ext>
            </a:extLst>
          </p:cNvPr>
          <p:cNvGraphicFramePr>
            <a:graphicFrameLocks/>
          </p:cNvGraphicFramePr>
          <p:nvPr>
            <p:extLst>
              <p:ext uri="{D42A27DB-BD31-4B8C-83A1-F6EECF244321}">
                <p14:modId xmlns:p14="http://schemas.microsoft.com/office/powerpoint/2010/main" val="927656298"/>
              </p:ext>
            </p:extLst>
          </p:nvPr>
        </p:nvGraphicFramePr>
        <p:xfrm>
          <a:off x="6583742" y="809894"/>
          <a:ext cx="3752133" cy="5587600"/>
        </p:xfrm>
        <a:graphic>
          <a:graphicData uri="http://schemas.openxmlformats.org/drawingml/2006/table">
            <a:tbl>
              <a:tblPr firstRow="1" firstCol="1" bandRow="1"/>
              <a:tblGrid>
                <a:gridCol w="409279">
                  <a:extLst>
                    <a:ext uri="{9D8B030D-6E8A-4147-A177-3AD203B41FA5}">
                      <a16:colId xmlns:a16="http://schemas.microsoft.com/office/drawing/2014/main" val="20000"/>
                    </a:ext>
                  </a:extLst>
                </a:gridCol>
                <a:gridCol w="1181228">
                  <a:extLst>
                    <a:ext uri="{9D8B030D-6E8A-4147-A177-3AD203B41FA5}">
                      <a16:colId xmlns:a16="http://schemas.microsoft.com/office/drawing/2014/main" val="20001"/>
                    </a:ext>
                  </a:extLst>
                </a:gridCol>
                <a:gridCol w="1052481">
                  <a:extLst>
                    <a:ext uri="{9D8B030D-6E8A-4147-A177-3AD203B41FA5}">
                      <a16:colId xmlns:a16="http://schemas.microsoft.com/office/drawing/2014/main" val="20002"/>
                    </a:ext>
                  </a:extLst>
                </a:gridCol>
                <a:gridCol w="1109145">
                  <a:extLst>
                    <a:ext uri="{9D8B030D-6E8A-4147-A177-3AD203B41FA5}">
                      <a16:colId xmlns:a16="http://schemas.microsoft.com/office/drawing/2014/main" val="20003"/>
                    </a:ext>
                  </a:extLst>
                </a:gridCol>
              </a:tblGrid>
              <a:tr h="500009">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endParaRPr lang="ja-JP" sz="1200" b="1" dirty="0">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altLang="ja-JP" sz="1200" dirty="0">
                          <a:effectLst/>
                          <a:latin typeface="Arial" panose="020B0604020202020204" pitchFamily="34" charset="0"/>
                          <a:cs typeface="Arial" panose="020B0604020202020204" pitchFamily="34" charset="0"/>
                        </a:rPr>
                        <a:t>Gene</a:t>
                      </a:r>
                      <a:endParaRPr lang="ja-JP" sz="1200" b="1" dirty="0">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kumimoji="1" lang="en-US" altLang="ja-JP" sz="1200" kern="1200" dirty="0">
                          <a:effectLst/>
                          <a:latin typeface="Arial" panose="020B0604020202020204" pitchFamily="34" charset="0"/>
                          <a:cs typeface="Arial" panose="020B0604020202020204" pitchFamily="34" charset="0"/>
                        </a:rPr>
                        <a:t>DNA</a:t>
                      </a:r>
                      <a:br>
                        <a:rPr kumimoji="1" lang="en-US" altLang="ja-JP" sz="1200" kern="1200" dirty="0">
                          <a:effectLst/>
                          <a:latin typeface="Arial" panose="020B0604020202020204" pitchFamily="34" charset="0"/>
                          <a:cs typeface="Arial" panose="020B0604020202020204" pitchFamily="34" charset="0"/>
                        </a:rPr>
                      </a:br>
                      <a:r>
                        <a:rPr kumimoji="1" lang="en-US" altLang="ja-JP" sz="1200" kern="1200" dirty="0">
                          <a:effectLst/>
                          <a:latin typeface="Arial" panose="020B0604020202020204" pitchFamily="34" charset="0"/>
                          <a:cs typeface="Arial" panose="020B0604020202020204" pitchFamily="34" charset="0"/>
                        </a:rPr>
                        <a:t>(mutation)</a:t>
                      </a:r>
                      <a:endParaRPr kumimoji="1" lang="ja-JP" altLang="ja-JP" sz="1200" b="1" kern="1200" dirty="0">
                        <a:solidFill>
                          <a:schemeClr val="lt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kumimoji="1" lang="en-US" altLang="ja-JP" sz="1200" kern="1200">
                          <a:effectLst/>
                          <a:latin typeface="Arial" panose="020B0604020202020204" pitchFamily="34" charset="0"/>
                          <a:cs typeface="Arial" panose="020B0604020202020204" pitchFamily="34" charset="0"/>
                        </a:rPr>
                        <a:t>RNA</a:t>
                      </a:r>
                      <a:br>
                        <a:rPr kumimoji="1" lang="en-US" altLang="ja-JP" sz="1200" kern="1200">
                          <a:effectLst/>
                          <a:latin typeface="Arial" panose="020B0604020202020204" pitchFamily="34" charset="0"/>
                          <a:cs typeface="Arial" panose="020B0604020202020204" pitchFamily="34" charset="0"/>
                        </a:rPr>
                      </a:br>
                      <a:r>
                        <a:rPr kumimoji="1" lang="en-US" altLang="ja-JP" sz="1200" kern="1200">
                          <a:effectLst/>
                          <a:latin typeface="Arial" panose="020B0604020202020204" pitchFamily="34" charset="0"/>
                          <a:cs typeface="Arial" panose="020B0604020202020204" pitchFamily="34" charset="0"/>
                        </a:rPr>
                        <a:t>(fusion)</a:t>
                      </a:r>
                      <a:endParaRPr kumimoji="1" lang="ja-JP" altLang="ja-JP" sz="1200" b="1" kern="1200">
                        <a:solidFill>
                          <a:schemeClr val="lt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0000"/>
                  </a:ext>
                </a:extLst>
              </a:tr>
              <a:tr h="218482">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dirty="0">
                          <a:effectLst/>
                          <a:latin typeface="Arial" panose="020B0604020202020204" pitchFamily="34" charset="0"/>
                          <a:cs typeface="Arial" panose="020B0604020202020204" pitchFamily="34" charset="0"/>
                        </a:rPr>
                        <a:t>24</a:t>
                      </a:r>
                      <a:endParaRPr lang="ja-JP" sz="1200" b="1" dirty="0">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dirty="0">
                          <a:effectLst/>
                          <a:latin typeface="Arial" panose="020B0604020202020204" pitchFamily="34" charset="0"/>
                          <a:cs typeface="Arial" panose="020B0604020202020204" pitchFamily="34" charset="0"/>
                        </a:rPr>
                        <a:t>HRAS</a:t>
                      </a:r>
                      <a:endParaRPr lang="ja-JP" sz="1200" b="0" dirty="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lang="ja-JP" sz="1200" b="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1"/>
                  </a:ext>
                </a:extLst>
              </a:tr>
              <a:tr h="218482">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25</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dirty="0">
                          <a:effectLst/>
                          <a:latin typeface="Arial" panose="020B0604020202020204" pitchFamily="34" charset="0"/>
                          <a:cs typeface="Arial" panose="020B0604020202020204" pitchFamily="34" charset="0"/>
                        </a:rPr>
                        <a:t>IDH1</a:t>
                      </a:r>
                      <a:endParaRPr lang="ja-JP" sz="1200" b="0" dirty="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lang="ja-JP" sz="1200" b="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02"/>
                  </a:ext>
                </a:extLst>
              </a:tr>
              <a:tr h="218482">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26</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dirty="0">
                          <a:effectLst/>
                          <a:latin typeface="Arial" panose="020B0604020202020204" pitchFamily="34" charset="0"/>
                          <a:cs typeface="Arial" panose="020B0604020202020204" pitchFamily="34" charset="0"/>
                        </a:rPr>
                        <a:t>IDH2</a:t>
                      </a:r>
                      <a:endParaRPr lang="ja-JP" sz="1200" b="0" dirty="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lang="ja-JP" sz="1200" b="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3"/>
                  </a:ext>
                </a:extLst>
              </a:tr>
              <a:tr h="218482">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27</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dirty="0">
                          <a:effectLst/>
                          <a:latin typeface="Arial" panose="020B0604020202020204" pitchFamily="34" charset="0"/>
                          <a:cs typeface="Arial" panose="020B0604020202020204" pitchFamily="34" charset="0"/>
                        </a:rPr>
                        <a:t>JAK1</a:t>
                      </a:r>
                      <a:endParaRPr lang="ja-JP" sz="1200" b="0" dirty="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lang="ja-JP" sz="1200" b="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04"/>
                  </a:ext>
                </a:extLst>
              </a:tr>
              <a:tr h="218482">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28</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dirty="0">
                          <a:effectLst/>
                          <a:latin typeface="Arial" panose="020B0604020202020204" pitchFamily="34" charset="0"/>
                          <a:cs typeface="Arial" panose="020B0604020202020204" pitchFamily="34" charset="0"/>
                        </a:rPr>
                        <a:t>JAK2</a:t>
                      </a:r>
                      <a:endParaRPr lang="ja-JP" sz="1200" b="0" dirty="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lang="ja-JP" sz="1200" b="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5"/>
                  </a:ext>
                </a:extLst>
              </a:tr>
              <a:tr h="218482">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29</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dirty="0">
                          <a:effectLst/>
                          <a:latin typeface="Arial" panose="020B0604020202020204" pitchFamily="34" charset="0"/>
                          <a:cs typeface="Arial" panose="020B0604020202020204" pitchFamily="34" charset="0"/>
                        </a:rPr>
                        <a:t>JAK3</a:t>
                      </a:r>
                      <a:endParaRPr lang="ja-JP" sz="1200" b="0" dirty="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lang="ja-JP" sz="1200" b="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06"/>
                  </a:ext>
                </a:extLst>
              </a:tr>
              <a:tr h="218482">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30</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dirty="0">
                          <a:effectLst/>
                          <a:latin typeface="Arial" panose="020B0604020202020204" pitchFamily="34" charset="0"/>
                          <a:cs typeface="Arial" panose="020B0604020202020204" pitchFamily="34" charset="0"/>
                        </a:rPr>
                        <a:t>KIT</a:t>
                      </a:r>
                      <a:endParaRPr lang="ja-JP" sz="1200" b="0" dirty="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lang="ja-JP" sz="1200" b="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7"/>
                  </a:ext>
                </a:extLst>
              </a:tr>
              <a:tr h="218482">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31</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dirty="0">
                          <a:effectLst/>
                          <a:latin typeface="Arial" panose="020B0604020202020204" pitchFamily="34" charset="0"/>
                          <a:cs typeface="Arial" panose="020B0604020202020204" pitchFamily="34" charset="0"/>
                        </a:rPr>
                        <a:t>KRAS</a:t>
                      </a:r>
                      <a:endParaRPr lang="ja-JP" sz="1200" b="0" dirty="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lang="ja-JP" sz="1200" b="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08"/>
                  </a:ext>
                </a:extLst>
              </a:tr>
              <a:tr h="218482">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32</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dirty="0">
                          <a:effectLst/>
                          <a:latin typeface="Arial" panose="020B0604020202020204" pitchFamily="34" charset="0"/>
                          <a:cs typeface="Arial" panose="020B0604020202020204" pitchFamily="34" charset="0"/>
                        </a:rPr>
                        <a:t>MAP2K1</a:t>
                      </a:r>
                      <a:endParaRPr lang="ja-JP" sz="1200" b="0" dirty="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lang="ja-JP" sz="1200" b="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9"/>
                  </a:ext>
                </a:extLst>
              </a:tr>
              <a:tr h="218482">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33</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dirty="0">
                          <a:effectLst/>
                          <a:latin typeface="Arial" panose="020B0604020202020204" pitchFamily="34" charset="0"/>
                          <a:cs typeface="Arial" panose="020B0604020202020204" pitchFamily="34" charset="0"/>
                        </a:rPr>
                        <a:t>MAP2K2</a:t>
                      </a:r>
                      <a:endParaRPr lang="ja-JP" sz="1200" b="0" dirty="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lang="ja-JP" sz="1200" b="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10"/>
                  </a:ext>
                </a:extLst>
              </a:tr>
              <a:tr h="218482">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34</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dirty="0">
                          <a:effectLst/>
                          <a:latin typeface="Arial" panose="020B0604020202020204" pitchFamily="34" charset="0"/>
                          <a:cs typeface="Arial" panose="020B0604020202020204" pitchFamily="34" charset="0"/>
                        </a:rPr>
                        <a:t>MET</a:t>
                      </a:r>
                      <a:endParaRPr lang="ja-JP" sz="1200" b="0" dirty="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11"/>
                  </a:ext>
                </a:extLst>
              </a:tr>
              <a:tr h="218482">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35</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dirty="0">
                          <a:effectLst/>
                          <a:latin typeface="Arial" panose="020B0604020202020204" pitchFamily="34" charset="0"/>
                          <a:cs typeface="Arial" panose="020B0604020202020204" pitchFamily="34" charset="0"/>
                        </a:rPr>
                        <a:t>MTOR</a:t>
                      </a:r>
                      <a:endParaRPr lang="ja-JP" sz="1200" b="0" dirty="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12"/>
                  </a:ext>
                </a:extLst>
              </a:tr>
              <a:tr h="218482">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36</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dirty="0">
                          <a:effectLst/>
                          <a:latin typeface="Arial" panose="020B0604020202020204" pitchFamily="34" charset="0"/>
                          <a:cs typeface="Arial" panose="020B0604020202020204" pitchFamily="34" charset="0"/>
                        </a:rPr>
                        <a:t>NRAS</a:t>
                      </a:r>
                      <a:endParaRPr lang="ja-JP" sz="1200" b="0" dirty="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13"/>
                  </a:ext>
                </a:extLst>
              </a:tr>
              <a:tr h="218482">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37</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dirty="0">
                          <a:effectLst/>
                          <a:latin typeface="Arial" panose="020B0604020202020204" pitchFamily="34" charset="0"/>
                          <a:cs typeface="Arial" panose="020B0604020202020204" pitchFamily="34" charset="0"/>
                        </a:rPr>
                        <a:t>NTRK1</a:t>
                      </a:r>
                      <a:endParaRPr lang="ja-JP" sz="1200" b="0" dirty="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14"/>
                  </a:ext>
                </a:extLst>
              </a:tr>
              <a:tr h="218482">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38</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NTRK2</a:t>
                      </a:r>
                      <a:endParaRPr lang="ja-JP" sz="1200" b="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15"/>
                  </a:ext>
                </a:extLst>
              </a:tr>
              <a:tr h="218482">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39</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NTRK3</a:t>
                      </a:r>
                      <a:endParaRPr lang="ja-JP" sz="1200" b="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16"/>
                  </a:ext>
                </a:extLst>
              </a:tr>
              <a:tr h="218482">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40</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PDGFRA</a:t>
                      </a:r>
                      <a:endParaRPr lang="ja-JP" sz="1200" b="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17"/>
                  </a:ext>
                </a:extLst>
              </a:tr>
              <a:tr h="218482">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41</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PIK3CA</a:t>
                      </a:r>
                      <a:endParaRPr lang="ja-JP" sz="1200" b="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18"/>
                  </a:ext>
                </a:extLst>
              </a:tr>
              <a:tr h="218482">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42</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PPARG</a:t>
                      </a:r>
                      <a:endParaRPr lang="ja-JP" sz="1200" b="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19"/>
                  </a:ext>
                </a:extLst>
              </a:tr>
              <a:tr h="218482">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43</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RAF1</a:t>
                      </a:r>
                      <a:endParaRPr lang="ja-JP" sz="1200" b="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20"/>
                  </a:ext>
                </a:extLst>
              </a:tr>
              <a:tr h="218482">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44</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marL="0" algn="ctr" defTabSz="914400" rtl="0" eaLnBrk="1" latinLnBrk="0" hangingPunct="1">
                        <a:spcAft>
                          <a:spcPts val="0"/>
                        </a:spcAft>
                      </a:pPr>
                      <a:r>
                        <a:rPr kumimoji="1" lang="en-US" sz="1200" b="1" kern="1200" dirty="0">
                          <a:solidFill>
                            <a:schemeClr val="tx2"/>
                          </a:solidFill>
                          <a:effectLst/>
                          <a:latin typeface="Arial" panose="020B0604020202020204" pitchFamily="34" charset="0"/>
                          <a:ea typeface="+mn-ea"/>
                          <a:cs typeface="Arial" panose="020B0604020202020204" pitchFamily="34" charset="0"/>
                        </a:rPr>
                        <a:t>RET</a:t>
                      </a:r>
                      <a:endParaRPr kumimoji="1" lang="ja-JP" altLang="en-US" sz="1200" b="1" kern="1200" dirty="0">
                        <a:solidFill>
                          <a:schemeClr val="tx2"/>
                        </a:solidFill>
                        <a:effectLst/>
                        <a:latin typeface="Arial" panose="020B0604020202020204" pitchFamily="34" charset="0"/>
                        <a:ea typeface="+mn-ea"/>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60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endParaRPr kumimoji="1" lang="ja-JP" altLang="en-US" sz="16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21"/>
                  </a:ext>
                </a:extLst>
              </a:tr>
              <a:tr h="255629">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dirty="0">
                          <a:effectLst/>
                          <a:latin typeface="Arial" panose="020B0604020202020204" pitchFamily="34" charset="0"/>
                          <a:cs typeface="Arial" panose="020B0604020202020204" pitchFamily="34" charset="0"/>
                        </a:rPr>
                        <a:t>45</a:t>
                      </a:r>
                      <a:endParaRPr lang="ja-JP" sz="1200" b="1" dirty="0">
                        <a:solidFill>
                          <a:schemeClr val="bg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b="1" dirty="0">
                          <a:solidFill>
                            <a:schemeClr val="tx2"/>
                          </a:solidFill>
                          <a:effectLst/>
                          <a:latin typeface="Arial" panose="020B0604020202020204" pitchFamily="34" charset="0"/>
                          <a:cs typeface="Arial" panose="020B0604020202020204" pitchFamily="34" charset="0"/>
                        </a:rPr>
                        <a:t>ROS1</a:t>
                      </a:r>
                      <a:endParaRPr lang="ja-JP" sz="1200" b="1" dirty="0">
                        <a:solidFill>
                          <a:schemeClr val="tx2"/>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60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endParaRPr kumimoji="1" lang="ja-JP" altLang="en-US" sz="16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22"/>
                  </a:ext>
                </a:extLst>
              </a:tr>
              <a:tr h="218482">
                <a:tc>
                  <a:txBody>
                    <a:bodyPr/>
                    <a:lstStyle>
                      <a:lvl1pPr marL="0" algn="l" defTabSz="457200" rtl="0" eaLnBrk="1" latinLnBrk="0" hangingPunct="1">
                        <a:defRPr kumimoji="1" sz="1800" b="1" kern="1200">
                          <a:solidFill>
                            <a:schemeClr val="lt1"/>
                          </a:solidFill>
                          <a:latin typeface="游ゴシック" panose="020F0502020204030204"/>
                        </a:defRPr>
                      </a:lvl1pPr>
                      <a:lvl2pPr marL="457200" algn="l" defTabSz="457200" rtl="0" eaLnBrk="1" latinLnBrk="0" hangingPunct="1">
                        <a:defRPr kumimoji="1" sz="1800" b="1" kern="1200">
                          <a:solidFill>
                            <a:schemeClr val="lt1"/>
                          </a:solidFill>
                          <a:latin typeface="游ゴシック" panose="020F0502020204030204"/>
                        </a:defRPr>
                      </a:lvl2pPr>
                      <a:lvl3pPr marL="914400" algn="l" defTabSz="457200" rtl="0" eaLnBrk="1" latinLnBrk="0" hangingPunct="1">
                        <a:defRPr kumimoji="1" sz="1800" b="1" kern="1200">
                          <a:solidFill>
                            <a:schemeClr val="lt1"/>
                          </a:solidFill>
                          <a:latin typeface="游ゴシック" panose="020F0502020204030204"/>
                        </a:defRPr>
                      </a:lvl3pPr>
                      <a:lvl4pPr marL="1371600" algn="l" defTabSz="457200" rtl="0" eaLnBrk="1" latinLnBrk="0" hangingPunct="1">
                        <a:defRPr kumimoji="1" sz="1800" b="1" kern="1200">
                          <a:solidFill>
                            <a:schemeClr val="lt1"/>
                          </a:solidFill>
                          <a:latin typeface="游ゴシック" panose="020F0502020204030204"/>
                        </a:defRPr>
                      </a:lvl4pPr>
                      <a:lvl5pPr marL="1828800" algn="l" defTabSz="457200" rtl="0" eaLnBrk="1" latinLnBrk="0" hangingPunct="1">
                        <a:defRPr kumimoji="1" sz="1800" b="1" kern="1200">
                          <a:solidFill>
                            <a:schemeClr val="lt1"/>
                          </a:solidFill>
                          <a:latin typeface="游ゴシック" panose="020F0502020204030204"/>
                        </a:defRPr>
                      </a:lvl5pPr>
                      <a:lvl6pPr marL="2286000" algn="l" defTabSz="457200" rtl="0" eaLnBrk="1" latinLnBrk="0" hangingPunct="1">
                        <a:defRPr kumimoji="1" sz="1800" b="1" kern="1200">
                          <a:solidFill>
                            <a:schemeClr val="lt1"/>
                          </a:solidFill>
                          <a:latin typeface="游ゴシック" panose="020F0502020204030204"/>
                        </a:defRPr>
                      </a:lvl6pPr>
                      <a:lvl7pPr marL="2743200" algn="l" defTabSz="457200" rtl="0" eaLnBrk="1" latinLnBrk="0" hangingPunct="1">
                        <a:defRPr kumimoji="1" sz="1800" b="1" kern="1200">
                          <a:solidFill>
                            <a:schemeClr val="lt1"/>
                          </a:solidFill>
                          <a:latin typeface="游ゴシック" panose="020F0502020204030204"/>
                        </a:defRPr>
                      </a:lvl7pPr>
                      <a:lvl8pPr marL="3200400" algn="l" defTabSz="457200" rtl="0" eaLnBrk="1" latinLnBrk="0" hangingPunct="1">
                        <a:defRPr kumimoji="1" sz="1800" b="1" kern="1200">
                          <a:solidFill>
                            <a:schemeClr val="lt1"/>
                          </a:solidFill>
                          <a:latin typeface="游ゴシック" panose="020F0502020204030204"/>
                        </a:defRPr>
                      </a:lvl8pPr>
                      <a:lvl9pPr marL="3657600" algn="l" defTabSz="457200" rtl="0" eaLnBrk="1" latinLnBrk="0" hangingPunct="1">
                        <a:defRPr kumimoji="1" sz="1800" b="1" kern="1200">
                          <a:solidFill>
                            <a:schemeClr val="lt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46</a:t>
                      </a:r>
                      <a:endParaRPr lang="ja-JP" sz="1200" b="1">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en-US" sz="1200">
                          <a:effectLst/>
                          <a:latin typeface="Arial" panose="020B0604020202020204" pitchFamily="34" charset="0"/>
                          <a:cs typeface="Arial" panose="020B0604020202020204" pitchFamily="34" charset="0"/>
                        </a:rPr>
                        <a:t>SMO</a:t>
                      </a:r>
                      <a:endParaRPr lang="ja-JP" sz="1200" b="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kumimoji="1" sz="1800" kern="1200">
                          <a:solidFill>
                            <a:schemeClr val="dk1"/>
                          </a:solidFill>
                          <a:latin typeface="游ゴシック" panose="020F0502020204030204"/>
                        </a:defRPr>
                      </a:lvl1pPr>
                      <a:lvl2pPr marL="457200" algn="l" defTabSz="457200" rtl="0" eaLnBrk="1" latinLnBrk="0" hangingPunct="1">
                        <a:defRPr kumimoji="1" sz="1800" kern="1200">
                          <a:solidFill>
                            <a:schemeClr val="dk1"/>
                          </a:solidFill>
                          <a:latin typeface="游ゴシック" panose="020F0502020204030204"/>
                        </a:defRPr>
                      </a:lvl2pPr>
                      <a:lvl3pPr marL="914400" algn="l" defTabSz="457200" rtl="0" eaLnBrk="1" latinLnBrk="0" hangingPunct="1">
                        <a:defRPr kumimoji="1" sz="1800" kern="1200">
                          <a:solidFill>
                            <a:schemeClr val="dk1"/>
                          </a:solidFill>
                          <a:latin typeface="游ゴシック" panose="020F0502020204030204"/>
                        </a:defRPr>
                      </a:lvl3pPr>
                      <a:lvl4pPr marL="1371600" algn="l" defTabSz="457200" rtl="0" eaLnBrk="1" latinLnBrk="0" hangingPunct="1">
                        <a:defRPr kumimoji="1" sz="1800" kern="1200">
                          <a:solidFill>
                            <a:schemeClr val="dk1"/>
                          </a:solidFill>
                          <a:latin typeface="游ゴシック" panose="020F0502020204030204"/>
                        </a:defRPr>
                      </a:lvl4pPr>
                      <a:lvl5pPr marL="1828800" algn="l" defTabSz="457200" rtl="0" eaLnBrk="1" latinLnBrk="0" hangingPunct="1">
                        <a:defRPr kumimoji="1" sz="1800" kern="1200">
                          <a:solidFill>
                            <a:schemeClr val="dk1"/>
                          </a:solidFill>
                          <a:latin typeface="游ゴシック" panose="020F0502020204030204"/>
                        </a:defRPr>
                      </a:lvl5pPr>
                      <a:lvl6pPr marL="2286000" algn="l" defTabSz="457200" rtl="0" eaLnBrk="1" latinLnBrk="0" hangingPunct="1">
                        <a:defRPr kumimoji="1" sz="1800" kern="1200">
                          <a:solidFill>
                            <a:schemeClr val="dk1"/>
                          </a:solidFill>
                          <a:latin typeface="游ゴシック" panose="020F0502020204030204"/>
                        </a:defRPr>
                      </a:lvl6pPr>
                      <a:lvl7pPr marL="2743200" algn="l" defTabSz="457200" rtl="0" eaLnBrk="1" latinLnBrk="0" hangingPunct="1">
                        <a:defRPr kumimoji="1" sz="1800" kern="1200">
                          <a:solidFill>
                            <a:schemeClr val="dk1"/>
                          </a:solidFill>
                          <a:latin typeface="游ゴシック" panose="020F0502020204030204"/>
                        </a:defRPr>
                      </a:lvl7pPr>
                      <a:lvl8pPr marL="3200400" algn="l" defTabSz="457200" rtl="0" eaLnBrk="1" latinLnBrk="0" hangingPunct="1">
                        <a:defRPr kumimoji="1" sz="1800" kern="1200">
                          <a:solidFill>
                            <a:schemeClr val="dk1"/>
                          </a:solidFill>
                          <a:latin typeface="游ゴシック" panose="020F0502020204030204"/>
                        </a:defRPr>
                      </a:lvl8pPr>
                      <a:lvl9pPr marL="3657600" algn="l" defTabSz="457200" rtl="0" eaLnBrk="1" latinLnBrk="0" hangingPunct="1">
                        <a:defRPr kumimoji="1" sz="1800" kern="1200">
                          <a:solidFill>
                            <a:schemeClr val="dk1"/>
                          </a:solidFill>
                          <a:latin typeface="游ゴシック" panose="020F0502020204030204"/>
                        </a:defRPr>
                      </a:lvl9pPr>
                    </a:lstStyle>
                    <a:p>
                      <a:pPr algn="ctr">
                        <a:spcAft>
                          <a:spcPts val="0"/>
                        </a:spcAft>
                      </a:pPr>
                      <a:r>
                        <a:rPr lang="ja-JP" sz="1200" dirty="0">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lang="ja-JP" sz="1200" b="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31181" marR="3118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23"/>
                  </a:ext>
                </a:extLst>
              </a:tr>
            </a:tbl>
          </a:graphicData>
        </a:graphic>
      </p:graphicFrame>
      <p:sp>
        <p:nvSpPr>
          <p:cNvPr id="6" name="テキスト ボックス 5">
            <a:extLst>
              <a:ext uri="{FF2B5EF4-FFF2-40B4-BE49-F238E27FC236}">
                <a16:creationId xmlns:a16="http://schemas.microsoft.com/office/drawing/2014/main" id="{CE16F878-47A6-40A2-BF6F-33310A477941}"/>
              </a:ext>
            </a:extLst>
          </p:cNvPr>
          <p:cNvSpPr txBox="1"/>
          <p:nvPr/>
        </p:nvSpPr>
        <p:spPr>
          <a:xfrm>
            <a:off x="809875" y="6511461"/>
            <a:ext cx="10645862" cy="307777"/>
          </a:xfrm>
          <a:prstGeom prst="rect">
            <a:avLst/>
          </a:prstGeom>
          <a:noFill/>
        </p:spPr>
        <p:txBody>
          <a:bodyPr wrap="square" rtlCol="0">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Arial"/>
                <a:ea typeface="ＭＳ Ｐゴシック" panose="020B0600070205080204" pitchFamily="50" charset="-128"/>
                <a:cs typeface="+mn-cs"/>
              </a:rPr>
              <a:t>●： </a:t>
            </a:r>
            <a:r>
              <a:rPr kumimoji="1" lang="ja-JP" altLang="ja-JP" sz="1400" b="0" i="0" u="none" strike="noStrike" kern="1200" cap="none" spc="0" normalizeH="0" baseline="0" noProof="0" dirty="0">
                <a:ln>
                  <a:noFill/>
                </a:ln>
                <a:solidFill>
                  <a:srgbClr val="FF0000"/>
                </a:solidFill>
                <a:effectLst/>
                <a:uLnTx/>
                <a:uFillTx/>
                <a:latin typeface="Arial"/>
                <a:ea typeface="ＭＳ Ｐゴシック" panose="020B0600070205080204" pitchFamily="50" charset="-128"/>
                <a:cs typeface="+mn-cs"/>
              </a:rPr>
              <a:t>薬剤適応判定補助</a:t>
            </a:r>
            <a:r>
              <a:rPr kumimoji="1" lang="ja-JP" altLang="en-US" sz="1400" b="0" i="0" u="none" strike="noStrike" kern="1200" cap="none" spc="0" normalizeH="0" baseline="0" noProof="0" dirty="0">
                <a:ln>
                  <a:noFill/>
                </a:ln>
                <a:solidFill>
                  <a:srgbClr val="FF0000"/>
                </a:solidFill>
                <a:effectLst/>
                <a:uLnTx/>
                <a:uFillTx/>
                <a:latin typeface="Arial"/>
                <a:ea typeface="ＭＳ Ｐゴシック" panose="020B0600070205080204" pitchFamily="50" charset="-128"/>
                <a:cs typeface="+mn-cs"/>
              </a:rPr>
              <a:t>（</a:t>
            </a:r>
            <a:r>
              <a:rPr kumimoji="1" lang="en-US" altLang="ja-JP" sz="1400" b="0" i="0" u="none" strike="noStrike" kern="1200" cap="none" spc="0" normalizeH="0" baseline="0" noProof="0" dirty="0">
                <a:ln>
                  <a:noFill/>
                </a:ln>
                <a:solidFill>
                  <a:srgbClr val="FF0000"/>
                </a:solidFill>
                <a:effectLst/>
                <a:uLnTx/>
                <a:uFillTx/>
                <a:latin typeface="Arial"/>
                <a:ea typeface="ＭＳ Ｐゴシック" panose="020B0600070205080204" pitchFamily="50" charset="-128"/>
                <a:cs typeface="+mn-cs"/>
              </a:rPr>
              <a:t>CDx</a:t>
            </a:r>
            <a:r>
              <a:rPr kumimoji="1" lang="ja-JP" altLang="en-US" sz="1400" b="0" i="0" u="none" strike="noStrike" kern="1200" cap="none" spc="0" normalizeH="0" baseline="0" noProof="0" dirty="0">
                <a:ln>
                  <a:noFill/>
                </a:ln>
                <a:solidFill>
                  <a:srgbClr val="FF0000"/>
                </a:solidFill>
                <a:effectLst/>
                <a:uLnTx/>
                <a:uFillTx/>
                <a:latin typeface="Arial"/>
                <a:ea typeface="ＭＳ Ｐゴシック" panose="020B0600070205080204" pitchFamily="50" charset="-128"/>
                <a:cs typeface="+mn-cs"/>
              </a:rPr>
              <a:t>）</a:t>
            </a:r>
            <a:r>
              <a:rPr kumimoji="1" lang="ja-JP" altLang="ja-JP" sz="1400" b="0" i="0" u="none" strike="noStrike" kern="1200" cap="none" spc="0" normalizeH="0" baseline="0" noProof="0" dirty="0">
                <a:ln>
                  <a:noFill/>
                </a:ln>
                <a:solidFill>
                  <a:srgbClr val="FF0000"/>
                </a:solidFill>
                <a:effectLst/>
                <a:uLnTx/>
                <a:uFillTx/>
                <a:latin typeface="Arial"/>
                <a:ea typeface="ＭＳ Ｐゴシック" panose="020B0600070205080204" pitchFamily="50" charset="-128"/>
                <a:cs typeface="+mn-cs"/>
              </a:rPr>
              <a:t>の</a:t>
            </a:r>
            <a:r>
              <a:rPr kumimoji="1" lang="ja-JP" altLang="en-US" sz="1400" b="0" i="0" u="none" strike="noStrike" kern="1200" cap="none" spc="0" normalizeH="0" baseline="0" noProof="0" dirty="0">
                <a:ln>
                  <a:noFill/>
                </a:ln>
                <a:solidFill>
                  <a:srgbClr val="FF0000"/>
                </a:solidFill>
                <a:effectLst/>
                <a:uLnTx/>
                <a:uFillTx/>
                <a:latin typeface="Arial"/>
                <a:ea typeface="ＭＳ Ｐゴシック" panose="020B0600070205080204" pitchFamily="50" charset="-128"/>
                <a:cs typeface="+mn-cs"/>
              </a:rPr>
              <a:t>目的で、</a:t>
            </a:r>
            <a:r>
              <a:rPr kumimoji="1" lang="ja-JP" altLang="ja-JP" sz="1400" b="0" i="0" u="none" strike="noStrike" kern="1200" cap="none" spc="0" normalizeH="0" baseline="0" noProof="0" dirty="0">
                <a:ln>
                  <a:noFill/>
                </a:ln>
                <a:solidFill>
                  <a:srgbClr val="FF0000"/>
                </a:solidFill>
                <a:effectLst/>
                <a:uLnTx/>
                <a:uFillTx/>
                <a:latin typeface="Arial"/>
                <a:ea typeface="ＭＳ Ｐゴシック" panose="020B0600070205080204" pitchFamily="50" charset="-128"/>
                <a:cs typeface="+mn-cs"/>
              </a:rPr>
              <a:t>薬事</a:t>
            </a:r>
            <a:r>
              <a:rPr kumimoji="1" lang="ja-JP" altLang="en-US" sz="1400" b="0" i="0" u="none" strike="noStrike" kern="1200" cap="none" spc="0" normalizeH="0" baseline="0" noProof="0" dirty="0">
                <a:ln>
                  <a:noFill/>
                </a:ln>
                <a:solidFill>
                  <a:srgbClr val="FF0000"/>
                </a:solidFill>
                <a:effectLst/>
                <a:uLnTx/>
                <a:uFillTx/>
                <a:latin typeface="Arial"/>
                <a:ea typeface="ＭＳ Ｐゴシック" panose="020B0600070205080204" pitchFamily="50" charset="-128"/>
                <a:cs typeface="+mn-cs"/>
              </a:rPr>
              <a:t>承認を得ている遺伝子</a:t>
            </a:r>
            <a:r>
              <a:rPr kumimoji="1" lang="ja-JP" altLang="en-US" sz="1400" b="0" i="0" u="none" strike="noStrike" kern="1200" cap="none" spc="0" normalizeH="0" baseline="0" noProof="0" dirty="0">
                <a:ln>
                  <a:noFill/>
                </a:ln>
                <a:solidFill>
                  <a:srgbClr val="44546A"/>
                </a:solidFill>
                <a:effectLst/>
                <a:uLnTx/>
                <a:uFillTx/>
                <a:latin typeface="Arial"/>
                <a:ea typeface="ＭＳ Ｐゴシック" panose="020B060007020508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Arial"/>
                <a:ea typeface="ＭＳ Ｐゴシック" panose="020B060007020508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Arial"/>
                <a:ea typeface="ＭＳ Ｐゴシック" panose="020B0600070205080204" pitchFamily="50" charset="-128"/>
                <a:cs typeface="+mn-cs"/>
              </a:rPr>
              <a:t>CDx</a:t>
            </a:r>
            <a:r>
              <a:rPr kumimoji="1" lang="ja-JP" altLang="en-US" sz="1400" b="0" i="0" u="none" strike="noStrike" kern="1200" cap="none" spc="0" normalizeH="0" baseline="0" noProof="0" dirty="0">
                <a:ln>
                  <a:noFill/>
                </a:ln>
                <a:solidFill>
                  <a:prstClr val="black"/>
                </a:solidFill>
                <a:effectLst/>
                <a:uLnTx/>
                <a:uFillTx/>
                <a:latin typeface="Arial"/>
                <a:ea typeface="ＭＳ Ｐゴシック" panose="020B0600070205080204" pitchFamily="50" charset="-128"/>
                <a:cs typeface="+mn-cs"/>
              </a:rPr>
              <a:t>として薬事承認を得ていない（臨床的意義が未知な）遺伝子 </a:t>
            </a:r>
            <a:endParaRPr kumimoji="1" lang="en-US" altLang="ja-JP" sz="1400" b="0" i="0" u="none" strike="noStrike" kern="1200" cap="none" spc="0" normalizeH="0" baseline="0" noProof="0" dirty="0">
              <a:ln>
                <a:noFill/>
              </a:ln>
              <a:solidFill>
                <a:prstClr val="black"/>
              </a:solidFill>
              <a:effectLst/>
              <a:uLnTx/>
              <a:uFillTx/>
              <a:latin typeface="Arial"/>
              <a:ea typeface="ＭＳ Ｐゴシック" panose="020B0600070205080204" pitchFamily="50" charset="-128"/>
              <a:cs typeface="+mn-cs"/>
            </a:endParaRPr>
          </a:p>
        </p:txBody>
      </p:sp>
      <p:sp>
        <p:nvSpPr>
          <p:cNvPr id="7" name="Title 6">
            <a:extLst>
              <a:ext uri="{FF2B5EF4-FFF2-40B4-BE49-F238E27FC236}">
                <a16:creationId xmlns:a16="http://schemas.microsoft.com/office/drawing/2014/main" id="{E41671C6-9A13-4951-BF7A-6BEB103D6425}"/>
              </a:ext>
            </a:extLst>
          </p:cNvPr>
          <p:cNvSpPr txBox="1">
            <a:spLocks/>
          </p:cNvSpPr>
          <p:nvPr/>
        </p:nvSpPr>
        <p:spPr>
          <a:xfrm>
            <a:off x="773069" y="105322"/>
            <a:ext cx="10645862" cy="562168"/>
          </a:xfrm>
          <a:prstGeom prst="rect">
            <a:avLst/>
          </a:prstGeom>
        </p:spPr>
        <p:txBody>
          <a:bodyPr anchor="ctr"/>
          <a:lstStyle>
            <a:lvl1pPr algn="l" defTabSz="457200" rtl="0" eaLnBrk="0" fontAlgn="base" hangingPunct="0">
              <a:spcBef>
                <a:spcPct val="0"/>
              </a:spcBef>
              <a:spcAft>
                <a:spcPct val="0"/>
              </a:spcAft>
              <a:defRPr kumimoji="1" sz="2600" kern="1200">
                <a:solidFill>
                  <a:schemeClr val="tx1"/>
                </a:solidFill>
                <a:latin typeface="+mj-ea"/>
                <a:ea typeface="+mj-ea"/>
                <a:cs typeface="ＭＳ Ｐゴシック" charset="0"/>
              </a:defRPr>
            </a:lvl1pPr>
            <a:lvl2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2pPr>
            <a:lvl3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3pPr>
            <a:lvl4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4pPr>
            <a:lvl5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rPr>
              <a:t>オンコマイン </a:t>
            </a:r>
            <a:r>
              <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rPr>
              <a:t>Dx Target Test </a:t>
            </a: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rPr>
              <a:t>マルチ </a:t>
            </a:r>
            <a:r>
              <a:rPr kumimoji="1" lang="en-US" altLang="ja-JP" sz="2800" b="1"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rPr>
              <a:t>CDx</a:t>
            </a: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rPr>
              <a:t>システム：</a:t>
            </a:r>
            <a:r>
              <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rPr>
              <a:t>46</a:t>
            </a: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rPr>
              <a:t>遺伝子</a:t>
            </a:r>
            <a:endParaRPr kumimoji="1" 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cxnSp>
        <p:nvCxnSpPr>
          <p:cNvPr id="9" name="直線コネクタ 8">
            <a:extLst>
              <a:ext uri="{FF2B5EF4-FFF2-40B4-BE49-F238E27FC236}">
                <a16:creationId xmlns:a16="http://schemas.microsoft.com/office/drawing/2014/main" id="{4ECE117D-87E9-3E35-C638-54B5CAC2A6B6}"/>
              </a:ext>
            </a:extLst>
          </p:cNvPr>
          <p:cNvCxnSpPr/>
          <p:nvPr/>
        </p:nvCxnSpPr>
        <p:spPr>
          <a:xfrm>
            <a:off x="-12526" y="667490"/>
            <a:ext cx="12192000" cy="0"/>
          </a:xfrm>
          <a:prstGeom prst="line">
            <a:avLst/>
          </a:prstGeom>
          <a:ln w="28575">
            <a:solidFill>
              <a:srgbClr val="0070C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152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2948472" y="98172"/>
            <a:ext cx="6080548" cy="505446"/>
          </a:xfrm>
          <a:prstGeom prst="rect">
            <a:avLst/>
          </a:prstGeom>
        </p:spPr>
        <p:txBody>
          <a:bodyPr/>
          <a:lstStyle>
            <a:lvl1pPr algn="l" defTabSz="457200" rtl="0" eaLnBrk="0" fontAlgn="base" hangingPunct="0">
              <a:spcBef>
                <a:spcPct val="0"/>
              </a:spcBef>
              <a:spcAft>
                <a:spcPct val="0"/>
              </a:spcAft>
              <a:defRPr kumimoji="1" sz="2600" kern="1200">
                <a:solidFill>
                  <a:schemeClr val="tx1"/>
                </a:solidFill>
                <a:latin typeface="+mj-ea"/>
                <a:ea typeface="+mj-ea"/>
                <a:cs typeface="ＭＳ Ｐゴシック" charset="0"/>
              </a:defRPr>
            </a:lvl1pPr>
            <a:lvl2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2pPr>
            <a:lvl3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3pPr>
            <a:lvl4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4pPr>
            <a:lvl5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運用スキーム</a:t>
            </a:r>
            <a:endParaRPr kumimoji="1" lang="en-US" altLang="ja-JP"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1" lang="ja-JP" altLang="en-US"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3" name="テキスト プレースホルダー 2"/>
          <p:cNvSpPr txBox="1">
            <a:spLocks/>
          </p:cNvSpPr>
          <p:nvPr/>
        </p:nvSpPr>
        <p:spPr>
          <a:xfrm>
            <a:off x="1158785" y="785818"/>
            <a:ext cx="10089588" cy="332170"/>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医師が</a:t>
            </a:r>
            <a:r>
              <a:rPr kumimoji="1" lang="ja-JP"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患者同意</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取得の上</a:t>
            </a:r>
            <a:r>
              <a:rPr kumimoji="1" lang="ja-JP"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、検査会社が</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個人情報を肺癌学会</a:t>
            </a:r>
            <a:r>
              <a:rPr kumimoji="1" lang="ja-JP"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へ</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提供</a:t>
            </a:r>
            <a:r>
              <a:rPr kumimoji="1" lang="ja-JP"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し、肺癌学会</a:t>
            </a:r>
            <a:r>
              <a:rPr lang="ja-JP" altLang="en-US" sz="1600" dirty="0">
                <a:solidFill>
                  <a:prstClr val="black"/>
                </a:solidFill>
                <a:latin typeface="メイリオ" panose="020B0604030504040204" pitchFamily="50" charset="-128"/>
                <a:ea typeface="メイリオ" panose="020B0604030504040204" pitchFamily="50" charset="-128"/>
              </a:rPr>
              <a:t>・会員</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が研究等に活用する。</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4" name="円/楕円 3"/>
          <p:cNvSpPr/>
          <p:nvPr/>
        </p:nvSpPr>
        <p:spPr bwMode="auto">
          <a:xfrm>
            <a:off x="3086546" y="1649962"/>
            <a:ext cx="1283745" cy="1283745"/>
          </a:xfrm>
          <a:prstGeom prst="ellipse">
            <a:avLst/>
          </a:prstGeom>
          <a:solidFill>
            <a:srgbClr val="7030A0"/>
          </a:solidFill>
          <a:ln w="38100">
            <a:noFill/>
            <a:prstDash val="solid"/>
            <a:headEnd/>
            <a:tailEnd/>
          </a:ln>
        </p:spPr>
        <p:style>
          <a:lnRef idx="2">
            <a:schemeClr val="dk1"/>
          </a:lnRef>
          <a:fillRef idx="1">
            <a:schemeClr val="lt1"/>
          </a:fillRef>
          <a:effectRef idx="0">
            <a:schemeClr val="dk1"/>
          </a:effectRef>
          <a:fontRef idx="minor">
            <a:schemeClr val="dk1"/>
          </a:fontRef>
        </p:style>
        <p:txBody>
          <a:bodyPr wrap="none"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5" name="円/楕円 4"/>
          <p:cNvSpPr/>
          <p:nvPr/>
        </p:nvSpPr>
        <p:spPr bwMode="auto">
          <a:xfrm>
            <a:off x="5658281" y="1250541"/>
            <a:ext cx="2369364" cy="2220522"/>
          </a:xfrm>
          <a:prstGeom prst="ellipse">
            <a:avLst/>
          </a:prstGeom>
          <a:solidFill>
            <a:schemeClr val="bg2">
              <a:lumMod val="75000"/>
            </a:schemeClr>
          </a:solidFill>
          <a:ln w="38100">
            <a:noFill/>
            <a:prstDash val="solid"/>
            <a:headEnd/>
            <a:tailEnd/>
          </a:ln>
        </p:spPr>
        <p:style>
          <a:lnRef idx="2">
            <a:schemeClr val="dk1"/>
          </a:lnRef>
          <a:fillRef idx="1">
            <a:schemeClr val="lt1"/>
          </a:fillRef>
          <a:effectRef idx="0">
            <a:schemeClr val="dk1"/>
          </a:effectRef>
          <a:fontRef idx="minor">
            <a:schemeClr val="dk1"/>
          </a:fontRef>
        </p:style>
        <p:txBody>
          <a:bodyPr wrap="none"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1" lang="ja-JP" altLang="en-US"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 name="テキスト ボックス 5"/>
          <p:cNvSpPr txBox="1"/>
          <p:nvPr/>
        </p:nvSpPr>
        <p:spPr bwMode="auto">
          <a:xfrm>
            <a:off x="3189812" y="2075165"/>
            <a:ext cx="1097641" cy="523220"/>
          </a:xfrm>
          <a:prstGeom prst="rect">
            <a:avLst/>
          </a:prstGeom>
          <a:noFill/>
          <a:ln w="9525" algn="ctr">
            <a:noFill/>
            <a:miter lim="800000"/>
            <a:headEnd/>
            <a:tailEnd/>
          </a:ln>
        </p:spPr>
        <p:txBody>
          <a:bodyPr wrap="square" rtlCol="0" anchor="b">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検査会社</a:t>
            </a:r>
            <a:endParaRPr kumimoji="1" lang="en-US" altLang="ja-JP"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SRL</a:t>
            </a:r>
            <a:r>
              <a:rPr kumimoji="1" lang="ja-JP" altLang="en-US"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など</a:t>
            </a:r>
            <a:endParaRPr kumimoji="1" lang="en-US" altLang="ja-JP"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cxnSp>
        <p:nvCxnSpPr>
          <p:cNvPr id="7" name="直線矢印コネクタ 6"/>
          <p:cNvCxnSpPr>
            <a:cxnSpLocks/>
          </p:cNvCxnSpPr>
          <p:nvPr/>
        </p:nvCxnSpPr>
        <p:spPr bwMode="auto">
          <a:xfrm>
            <a:off x="4345537" y="2557371"/>
            <a:ext cx="1333526" cy="0"/>
          </a:xfrm>
          <a:prstGeom prst="straightConnector1">
            <a:avLst/>
          </a:prstGeom>
          <a:noFill/>
          <a:ln w="38100" algn="ctr">
            <a:solidFill>
              <a:schemeClr val="accent1"/>
            </a:solidFill>
            <a:prstDash val="solid"/>
            <a:round/>
            <a:headEnd type="none" w="med" len="med"/>
            <a:tailEnd type="arrow" w="med" len="med"/>
          </a:ln>
        </p:spPr>
      </p:cxnSp>
      <p:sp>
        <p:nvSpPr>
          <p:cNvPr id="8" name="円/楕円 20"/>
          <p:cNvSpPr/>
          <p:nvPr/>
        </p:nvSpPr>
        <p:spPr bwMode="auto">
          <a:xfrm>
            <a:off x="1628109" y="5316968"/>
            <a:ext cx="1022187" cy="1022187"/>
          </a:xfrm>
          <a:prstGeom prst="ellipse">
            <a:avLst/>
          </a:prstGeom>
          <a:solidFill>
            <a:schemeClr val="bg1">
              <a:lumMod val="50000"/>
            </a:schemeClr>
          </a:solidFill>
          <a:ln w="38100">
            <a:noFill/>
            <a:prstDash val="solid"/>
            <a:headEnd/>
            <a:tailEnd/>
          </a:ln>
        </p:spPr>
        <p:style>
          <a:lnRef idx="2">
            <a:schemeClr val="dk1"/>
          </a:lnRef>
          <a:fillRef idx="1">
            <a:schemeClr val="lt1"/>
          </a:fillRef>
          <a:effectRef idx="0">
            <a:schemeClr val="dk1"/>
          </a:effectRef>
          <a:fontRef idx="minor">
            <a:schemeClr val="dk1"/>
          </a:fontRef>
        </p:style>
        <p:txBody>
          <a:bodyPr wrap="none"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患者</a:t>
            </a:r>
          </a:p>
        </p:txBody>
      </p:sp>
      <p:cxnSp>
        <p:nvCxnSpPr>
          <p:cNvPr id="9" name="直線矢印コネクタ 8"/>
          <p:cNvCxnSpPr>
            <a:cxnSpLocks/>
            <a:endCxn id="4" idx="5"/>
          </p:cNvCxnSpPr>
          <p:nvPr/>
        </p:nvCxnSpPr>
        <p:spPr bwMode="auto">
          <a:xfrm flipV="1">
            <a:off x="3762068" y="2745706"/>
            <a:ext cx="420223" cy="1979380"/>
          </a:xfrm>
          <a:prstGeom prst="straightConnector1">
            <a:avLst/>
          </a:prstGeom>
          <a:noFill/>
          <a:ln w="38100" algn="ctr">
            <a:solidFill>
              <a:schemeClr val="accent1"/>
            </a:solidFill>
            <a:prstDash val="solid"/>
            <a:round/>
            <a:headEnd type="none" w="med" len="med"/>
            <a:tailEnd type="arrow" w="med" len="med"/>
          </a:ln>
        </p:spPr>
      </p:cxnSp>
      <p:sp>
        <p:nvSpPr>
          <p:cNvPr id="10" name="テキスト ボックス 9"/>
          <p:cNvSpPr txBox="1"/>
          <p:nvPr/>
        </p:nvSpPr>
        <p:spPr bwMode="auto">
          <a:xfrm>
            <a:off x="3696330" y="3725605"/>
            <a:ext cx="2369364" cy="461665"/>
          </a:xfrm>
          <a:prstGeom prst="rect">
            <a:avLst/>
          </a:prstGeom>
          <a:noFill/>
          <a:ln w="38100" algn="ctr">
            <a:noFill/>
            <a:miter lim="800000"/>
            <a:headEnd/>
            <a:tailEnd/>
          </a:ln>
        </p:spPr>
        <p:txBody>
          <a:bodyPr wrap="square" rtlCol="0" anchor="b">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要配慮個人情報・検体</a:t>
            </a:r>
            <a:endParaRPr kumimoji="1" lang="en-US" altLang="ja-JP"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通常診療と同様</a:t>
            </a:r>
            <a:endParaRPr kumimoji="1" lang="en-US" altLang="ja-JP"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 name="テキスト ボックス 10"/>
          <p:cNvSpPr txBox="1"/>
          <p:nvPr/>
        </p:nvSpPr>
        <p:spPr bwMode="auto">
          <a:xfrm>
            <a:off x="6120372" y="5308826"/>
            <a:ext cx="2586235" cy="307777"/>
          </a:xfrm>
          <a:prstGeom prst="rect">
            <a:avLst/>
          </a:prstGeom>
          <a:noFill/>
          <a:ln w="9525" algn="ctr">
            <a:noFill/>
            <a:miter lim="800000"/>
            <a:headEnd/>
            <a:tailEnd/>
          </a:ln>
        </p:spPr>
        <p:txBody>
          <a:bodyPr wrap="square" rtlCol="0" anchor="b">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研究結果の</a:t>
            </a:r>
            <a:r>
              <a:rPr kumimoji="1" lang="en-US" altLang="ja-JP" sz="14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feedback</a:t>
            </a:r>
            <a:r>
              <a:rPr kumimoji="1" lang="ja-JP" altLang="en-US" sz="14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・医療向上</a:t>
            </a:r>
            <a:endParaRPr kumimoji="1" lang="en-US" altLang="ja-JP" sz="14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cxnSp>
        <p:nvCxnSpPr>
          <p:cNvPr id="12" name="カギ線コネクタ 11"/>
          <p:cNvCxnSpPr>
            <a:cxnSpLocks/>
            <a:stCxn id="21" idx="4"/>
          </p:cNvCxnSpPr>
          <p:nvPr/>
        </p:nvCxnSpPr>
        <p:spPr bwMode="auto">
          <a:xfrm rot="5400000">
            <a:off x="5785264" y="1891417"/>
            <a:ext cx="2509089" cy="4979059"/>
          </a:xfrm>
          <a:prstGeom prst="bentConnector2">
            <a:avLst/>
          </a:prstGeom>
          <a:noFill/>
          <a:ln w="38100" algn="ctr">
            <a:solidFill>
              <a:schemeClr val="accent1"/>
            </a:solidFill>
            <a:prstDash val="solid"/>
            <a:round/>
            <a:headEnd/>
            <a:tailEnd type="triangle"/>
          </a:ln>
        </p:spPr>
      </p:cxnSp>
      <p:cxnSp>
        <p:nvCxnSpPr>
          <p:cNvPr id="13" name="直線矢印コネクタ 12"/>
          <p:cNvCxnSpPr>
            <a:cxnSpLocks/>
            <a:stCxn id="5" idx="2"/>
          </p:cNvCxnSpPr>
          <p:nvPr/>
        </p:nvCxnSpPr>
        <p:spPr bwMode="auto">
          <a:xfrm flipH="1">
            <a:off x="4336641" y="2360803"/>
            <a:ext cx="1321640" cy="9931"/>
          </a:xfrm>
          <a:prstGeom prst="straightConnector1">
            <a:avLst/>
          </a:prstGeom>
          <a:noFill/>
          <a:ln w="38100" algn="ctr">
            <a:solidFill>
              <a:schemeClr val="tx1"/>
            </a:solidFill>
            <a:prstDash val="solid"/>
            <a:round/>
            <a:headEnd type="none" w="med" len="med"/>
            <a:tailEnd type="arrow" w="med" len="med"/>
          </a:ln>
        </p:spPr>
      </p:cxnSp>
      <p:sp>
        <p:nvSpPr>
          <p:cNvPr id="14" name="テキスト ボックス 13"/>
          <p:cNvSpPr txBox="1"/>
          <p:nvPr/>
        </p:nvSpPr>
        <p:spPr bwMode="auto">
          <a:xfrm>
            <a:off x="4414470" y="1717056"/>
            <a:ext cx="1208857" cy="276999"/>
          </a:xfrm>
          <a:prstGeom prst="rect">
            <a:avLst/>
          </a:prstGeom>
          <a:noFill/>
          <a:ln w="9525" algn="ctr">
            <a:noFill/>
            <a:miter lim="800000"/>
            <a:headEnd/>
            <a:tailEnd/>
          </a:ln>
        </p:spPr>
        <p:txBody>
          <a:bodyPr wrap="square" rtlCol="0" anchor="b">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手数料</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1" name="円/楕円 88">
            <a:extLst>
              <a:ext uri="{FF2B5EF4-FFF2-40B4-BE49-F238E27FC236}">
                <a16:creationId xmlns:a16="http://schemas.microsoft.com/office/drawing/2014/main" id="{E1A888C9-A0FA-474C-A313-3F3C4BF9C957}"/>
              </a:ext>
            </a:extLst>
          </p:cNvPr>
          <p:cNvSpPr/>
          <p:nvPr/>
        </p:nvSpPr>
        <p:spPr bwMode="auto">
          <a:xfrm>
            <a:off x="8731817" y="1615067"/>
            <a:ext cx="1595039" cy="1511335"/>
          </a:xfrm>
          <a:prstGeom prst="ellipse">
            <a:avLst/>
          </a:prstGeom>
          <a:solidFill>
            <a:schemeClr val="accent2">
              <a:lumMod val="60000"/>
              <a:lumOff val="40000"/>
            </a:schemeClr>
          </a:solidFill>
          <a:ln w="38100">
            <a:noFill/>
            <a:prstDash val="solid"/>
            <a:headEnd/>
            <a:tailEnd/>
          </a:ln>
        </p:spPr>
        <p:style>
          <a:lnRef idx="2">
            <a:schemeClr val="dk1"/>
          </a:lnRef>
          <a:fillRef idx="1">
            <a:schemeClr val="lt1"/>
          </a:fillRef>
          <a:effectRef idx="0">
            <a:schemeClr val="dk1"/>
          </a:effectRef>
          <a:fontRef idx="minor">
            <a:schemeClr val="dk1"/>
          </a:fontRef>
        </p:style>
        <p:txBody>
          <a:bodyPr wrap="none"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2" name="正方形/長方形 21"/>
          <p:cNvSpPr/>
          <p:nvPr/>
        </p:nvSpPr>
        <p:spPr bwMode="auto">
          <a:xfrm>
            <a:off x="9596051" y="2557371"/>
            <a:ext cx="1184716" cy="921322"/>
          </a:xfrm>
          <a:prstGeom prst="rect">
            <a:avLst/>
          </a:prstGeom>
          <a:noFill/>
          <a:ln w="38100">
            <a:noFill/>
            <a:prstDash val="sysDash"/>
            <a:headEnd/>
            <a:tailEnd/>
          </a:ln>
        </p:spPr>
        <p:style>
          <a:lnRef idx="2">
            <a:schemeClr val="dk1"/>
          </a:lnRef>
          <a:fillRef idx="1">
            <a:schemeClr val="lt1"/>
          </a:fillRef>
          <a:effectRef idx="0">
            <a:schemeClr val="dk1"/>
          </a:effectRef>
          <a:fontRef idx="minor">
            <a:schemeClr val="dk1"/>
          </a:fontRef>
        </p:style>
        <p:txBody>
          <a:bodyPr wrap="none" rtlCol="0"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アカデミア</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p>
          <a:p>
            <a:pPr marL="0" marR="0" lvl="0" indent="0" algn="l" defTabSz="4572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RWD</a:t>
            </a:r>
            <a:r>
              <a:rPr kumimoji="1"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論文</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検査実施状況</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陽性率など</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cxnSp>
        <p:nvCxnSpPr>
          <p:cNvPr id="23" name="直線矢印コネクタ 22">
            <a:extLst>
              <a:ext uri="{FF2B5EF4-FFF2-40B4-BE49-F238E27FC236}">
                <a16:creationId xmlns:a16="http://schemas.microsoft.com/office/drawing/2014/main" id="{7E78F362-0C14-794A-8C5A-2CFB82D47A5B}"/>
              </a:ext>
            </a:extLst>
          </p:cNvPr>
          <p:cNvCxnSpPr>
            <a:cxnSpLocks/>
          </p:cNvCxnSpPr>
          <p:nvPr/>
        </p:nvCxnSpPr>
        <p:spPr bwMode="auto">
          <a:xfrm>
            <a:off x="8027646" y="2384552"/>
            <a:ext cx="704171" cy="9932"/>
          </a:xfrm>
          <a:prstGeom prst="straightConnector1">
            <a:avLst/>
          </a:prstGeom>
          <a:noFill/>
          <a:ln w="38100" algn="ctr">
            <a:solidFill>
              <a:schemeClr val="accent1"/>
            </a:solidFill>
            <a:prstDash val="solid"/>
            <a:round/>
            <a:headEnd type="none" w="med" len="med"/>
            <a:tailEnd type="arrow" w="med" len="med"/>
          </a:ln>
        </p:spPr>
      </p:cxnSp>
      <p:sp>
        <p:nvSpPr>
          <p:cNvPr id="24" name="テキスト ボックス 23">
            <a:extLst>
              <a:ext uri="{FF2B5EF4-FFF2-40B4-BE49-F238E27FC236}">
                <a16:creationId xmlns:a16="http://schemas.microsoft.com/office/drawing/2014/main" id="{7A5E8AA4-8911-BB49-8E4C-9761A9A1D133}"/>
              </a:ext>
            </a:extLst>
          </p:cNvPr>
          <p:cNvSpPr txBox="1"/>
          <p:nvPr/>
        </p:nvSpPr>
        <p:spPr>
          <a:xfrm>
            <a:off x="9257467" y="2239069"/>
            <a:ext cx="543739" cy="307777"/>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会員</a:t>
            </a:r>
            <a:endParaRPr kumimoji="1" lang="en-US" altLang="ja-JP"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9" name="円/楕円 79">
            <a:extLst>
              <a:ext uri="{FF2B5EF4-FFF2-40B4-BE49-F238E27FC236}">
                <a16:creationId xmlns:a16="http://schemas.microsoft.com/office/drawing/2014/main" id="{ABBB6DDB-C3A8-D64A-A2A9-1B8205421651}"/>
              </a:ext>
            </a:extLst>
          </p:cNvPr>
          <p:cNvSpPr/>
          <p:nvPr/>
        </p:nvSpPr>
        <p:spPr bwMode="auto">
          <a:xfrm>
            <a:off x="2571026" y="4113901"/>
            <a:ext cx="1022187" cy="1022187"/>
          </a:xfrm>
          <a:prstGeom prst="ellipse">
            <a:avLst/>
          </a:prstGeom>
          <a:solidFill>
            <a:srgbClr val="7030A0"/>
          </a:solidFill>
          <a:ln w="38100">
            <a:noFill/>
            <a:prstDash val="solid"/>
            <a:headEnd/>
            <a:tailEnd/>
          </a:ln>
        </p:spPr>
        <p:style>
          <a:lnRef idx="2">
            <a:schemeClr val="dk1"/>
          </a:lnRef>
          <a:fillRef idx="1">
            <a:schemeClr val="lt1"/>
          </a:fillRef>
          <a:effectRef idx="0">
            <a:schemeClr val="dk1"/>
          </a:effectRef>
          <a:fontRef idx="minor">
            <a:schemeClr val="dk1"/>
          </a:fontRef>
        </p:style>
        <p:txBody>
          <a:bodyPr wrap="none"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病院</a:t>
            </a:r>
            <a:r>
              <a:rPr kumimoji="1" lang="en-US" altLang="ja-JP" sz="11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a:t>
            </a:r>
          </a:p>
        </p:txBody>
      </p:sp>
      <p:sp>
        <p:nvSpPr>
          <p:cNvPr id="30" name="円/楕円 79">
            <a:extLst>
              <a:ext uri="{FF2B5EF4-FFF2-40B4-BE49-F238E27FC236}">
                <a16:creationId xmlns:a16="http://schemas.microsoft.com/office/drawing/2014/main" id="{ABBB6DDB-C3A8-D64A-A2A9-1B8205421651}"/>
              </a:ext>
            </a:extLst>
          </p:cNvPr>
          <p:cNvSpPr/>
          <p:nvPr/>
        </p:nvSpPr>
        <p:spPr bwMode="auto">
          <a:xfrm>
            <a:off x="3390328" y="5051679"/>
            <a:ext cx="1022187" cy="1022187"/>
          </a:xfrm>
          <a:prstGeom prst="ellipse">
            <a:avLst/>
          </a:prstGeom>
          <a:solidFill>
            <a:srgbClr val="7030A0"/>
          </a:solidFill>
          <a:ln w="38100">
            <a:noFill/>
            <a:prstDash val="solid"/>
            <a:headEnd/>
            <a:tailEnd/>
          </a:ln>
        </p:spPr>
        <p:style>
          <a:lnRef idx="2">
            <a:schemeClr val="dk1"/>
          </a:lnRef>
          <a:fillRef idx="1">
            <a:schemeClr val="lt1"/>
          </a:fillRef>
          <a:effectRef idx="0">
            <a:schemeClr val="dk1"/>
          </a:effectRef>
          <a:fontRef idx="minor">
            <a:schemeClr val="dk1"/>
          </a:fontRef>
        </p:style>
        <p:txBody>
          <a:bodyPr wrap="none"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病院</a:t>
            </a:r>
            <a:r>
              <a:rPr kumimoji="1" lang="en-US" altLang="ja-JP" sz="11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B</a:t>
            </a:r>
            <a:endParaRPr kumimoji="1" lang="ja-JP" altLang="en-US" sz="11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cxnSp>
        <p:nvCxnSpPr>
          <p:cNvPr id="32" name="直線矢印コネクタ 31"/>
          <p:cNvCxnSpPr>
            <a:cxnSpLocks/>
          </p:cNvCxnSpPr>
          <p:nvPr/>
        </p:nvCxnSpPr>
        <p:spPr bwMode="auto">
          <a:xfrm flipV="1">
            <a:off x="2662743" y="5242450"/>
            <a:ext cx="666747" cy="374153"/>
          </a:xfrm>
          <a:prstGeom prst="straightConnector1">
            <a:avLst/>
          </a:prstGeom>
          <a:noFill/>
          <a:ln w="38100" algn="ctr">
            <a:solidFill>
              <a:schemeClr val="accent1"/>
            </a:solidFill>
            <a:prstDash val="solid"/>
            <a:round/>
            <a:headEnd type="none" w="med" len="med"/>
            <a:tailEnd type="arrow" w="med" len="med"/>
          </a:ln>
        </p:spPr>
      </p:cxnSp>
      <p:sp>
        <p:nvSpPr>
          <p:cNvPr id="38" name="テキスト ボックス 37"/>
          <p:cNvSpPr txBox="1"/>
          <p:nvPr/>
        </p:nvSpPr>
        <p:spPr bwMode="auto">
          <a:xfrm>
            <a:off x="6266929" y="4523836"/>
            <a:ext cx="1122607" cy="461665"/>
          </a:xfrm>
          <a:prstGeom prst="rect">
            <a:avLst/>
          </a:prstGeom>
          <a:solidFill>
            <a:srgbClr val="7030A0"/>
          </a:solidFill>
          <a:ln w="9525" algn="ctr">
            <a:noFill/>
            <a:miter lim="800000"/>
            <a:headEnd/>
            <a:tailEnd/>
          </a:ln>
        </p:spPr>
        <p:txBody>
          <a:bodyPr wrap="square" rtlCol="0" anchor="b">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製薬企業</a:t>
            </a:r>
            <a:endParaRPr kumimoji="1"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等</a:t>
            </a:r>
            <a:endParaRPr kumimoji="1"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49" name="テキスト ボックス 48"/>
          <p:cNvSpPr txBox="1"/>
          <p:nvPr/>
        </p:nvSpPr>
        <p:spPr bwMode="auto">
          <a:xfrm>
            <a:off x="4403431" y="1962711"/>
            <a:ext cx="1246872" cy="230832"/>
          </a:xfrm>
          <a:prstGeom prst="rect">
            <a:avLst/>
          </a:prstGeom>
          <a:solidFill>
            <a:schemeClr val="accent4">
              <a:lumMod val="20000"/>
              <a:lumOff val="80000"/>
            </a:schemeClr>
          </a:solidFill>
          <a:ln w="9525" algn="ctr">
            <a:noFill/>
            <a:miter lim="800000"/>
            <a:headEnd/>
            <a:tailEnd/>
          </a:ln>
        </p:spPr>
        <p:txBody>
          <a:bodyPr wrap="square" rtlCol="0" anchor="b">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データ作成費</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用</a:t>
            </a:r>
            <a:endParaRPr kumimoji="1" lang="ja-JP" altLang="en-US"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43" name="正方形/長方形 42"/>
          <p:cNvSpPr/>
          <p:nvPr/>
        </p:nvSpPr>
        <p:spPr>
          <a:xfrm>
            <a:off x="6152276" y="1986382"/>
            <a:ext cx="1422184" cy="461665"/>
          </a:xfrm>
          <a:prstGeom prst="rect">
            <a:avLst/>
          </a:prstGeom>
        </p:spPr>
        <p:txBody>
          <a:bodyPr wrap="non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肺癌学会</a:t>
            </a:r>
            <a:endParaRPr kumimoji="1" lang="en-US" altLang="ja-JP" sz="2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1" name="テキスト ボックス 80"/>
          <p:cNvSpPr txBox="1"/>
          <p:nvPr/>
        </p:nvSpPr>
        <p:spPr bwMode="auto">
          <a:xfrm>
            <a:off x="5988746" y="2454820"/>
            <a:ext cx="2003930" cy="473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marL="0" marR="0" lvl="0" indent="0" algn="l" defTabSz="457200" rtl="0" eaLnBrk="0" fontAlgn="base" latinLnBrk="0" hangingPunct="0">
              <a:lnSpc>
                <a:spcPct val="11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A-OTF 新ゴ Pro R" charset="0"/>
              </a:rPr>
              <a:t>データ管理</a:t>
            </a:r>
            <a:endParaRPr kumimoji="1" lang="en-US" altLang="ja-JP"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A-OTF 新ゴ Pro R" charset="0"/>
            </a:endParaRPr>
          </a:p>
          <a:p>
            <a:pPr marL="0" marR="0" lvl="0" indent="0" algn="l" defTabSz="457200" rtl="0" eaLnBrk="0" fontAlgn="base" latinLnBrk="0" hangingPunct="0">
              <a:lnSpc>
                <a:spcPct val="11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A-OTF 新ゴ Pro R" charset="0"/>
              </a:rPr>
              <a:t>個人情報（匿名化）の作成</a:t>
            </a:r>
            <a:endParaRPr kumimoji="1" lang="en-US" altLang="ja-JP"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A-OTF 新ゴ Pro R" charset="0"/>
            </a:endParaRPr>
          </a:p>
        </p:txBody>
      </p:sp>
      <p:sp>
        <p:nvSpPr>
          <p:cNvPr id="51" name="正方形/長方形 50">
            <a:extLst>
              <a:ext uri="{FF2B5EF4-FFF2-40B4-BE49-F238E27FC236}">
                <a16:creationId xmlns:a16="http://schemas.microsoft.com/office/drawing/2014/main" id="{C9296173-CB10-4A4A-9149-026420820198}"/>
              </a:ext>
            </a:extLst>
          </p:cNvPr>
          <p:cNvSpPr/>
          <p:nvPr/>
        </p:nvSpPr>
        <p:spPr>
          <a:xfrm>
            <a:off x="7103883" y="3673076"/>
            <a:ext cx="877578" cy="2339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1050" b="1"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第三者提供</a:t>
            </a:r>
          </a:p>
        </p:txBody>
      </p:sp>
      <p:sp>
        <p:nvSpPr>
          <p:cNvPr id="52" name="テキスト ボックス 51">
            <a:extLst>
              <a:ext uri="{FF2B5EF4-FFF2-40B4-BE49-F238E27FC236}">
                <a16:creationId xmlns:a16="http://schemas.microsoft.com/office/drawing/2014/main" id="{4A3FB3EA-C903-4752-AEED-859998EB7364}"/>
              </a:ext>
            </a:extLst>
          </p:cNvPr>
          <p:cNvSpPr txBox="1"/>
          <p:nvPr/>
        </p:nvSpPr>
        <p:spPr bwMode="auto">
          <a:xfrm>
            <a:off x="5650304" y="3897938"/>
            <a:ext cx="1208857" cy="276999"/>
          </a:xfrm>
          <a:prstGeom prst="rect">
            <a:avLst/>
          </a:prstGeom>
          <a:noFill/>
          <a:ln w="9525" algn="ctr">
            <a:noFill/>
            <a:miter lim="800000"/>
            <a:headEnd/>
            <a:tailEnd/>
          </a:ln>
        </p:spPr>
        <p:txBody>
          <a:bodyPr wrap="square" rtlCol="0" anchor="b">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手数料</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8" name="正方形/長方形 67">
            <a:extLst>
              <a:ext uri="{FF2B5EF4-FFF2-40B4-BE49-F238E27FC236}">
                <a16:creationId xmlns:a16="http://schemas.microsoft.com/office/drawing/2014/main" id="{639BB835-2C53-4667-BE8B-5D2F0A66E677}"/>
              </a:ext>
            </a:extLst>
          </p:cNvPr>
          <p:cNvSpPr/>
          <p:nvPr/>
        </p:nvSpPr>
        <p:spPr>
          <a:xfrm>
            <a:off x="7944554" y="1643352"/>
            <a:ext cx="877578" cy="2339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1050" b="1"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第三者提供</a:t>
            </a:r>
          </a:p>
        </p:txBody>
      </p:sp>
      <p:sp>
        <p:nvSpPr>
          <p:cNvPr id="69" name="テキスト ボックス 68">
            <a:extLst>
              <a:ext uri="{FF2B5EF4-FFF2-40B4-BE49-F238E27FC236}">
                <a16:creationId xmlns:a16="http://schemas.microsoft.com/office/drawing/2014/main" id="{36D8CF00-0154-4173-AC15-81C7F69E50A3}"/>
              </a:ext>
            </a:extLst>
          </p:cNvPr>
          <p:cNvSpPr txBox="1"/>
          <p:nvPr/>
        </p:nvSpPr>
        <p:spPr bwMode="auto">
          <a:xfrm>
            <a:off x="7822040" y="1826404"/>
            <a:ext cx="1122607" cy="461665"/>
          </a:xfrm>
          <a:prstGeom prst="rect">
            <a:avLst/>
          </a:prstGeom>
          <a:noFill/>
          <a:ln w="9525" algn="ctr">
            <a:noFill/>
            <a:miter lim="800000"/>
            <a:headEnd/>
            <a:tailEnd/>
          </a:ln>
        </p:spPr>
        <p:txBody>
          <a:bodyPr wrap="square" rtlCol="0" anchor="b">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要配慮</a:t>
            </a:r>
            <a:br>
              <a:rPr kumimoji="1" lang="en-US" altLang="ja-JP"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個人情報</a:t>
            </a:r>
          </a:p>
        </p:txBody>
      </p:sp>
      <p:cxnSp>
        <p:nvCxnSpPr>
          <p:cNvPr id="70" name="直線矢印コネクタ 69">
            <a:extLst>
              <a:ext uri="{FF2B5EF4-FFF2-40B4-BE49-F238E27FC236}">
                <a16:creationId xmlns:a16="http://schemas.microsoft.com/office/drawing/2014/main" id="{758DD3E3-BC75-4736-BDAB-72C57B41B3E3}"/>
              </a:ext>
            </a:extLst>
          </p:cNvPr>
          <p:cNvCxnSpPr>
            <a:cxnSpLocks/>
          </p:cNvCxnSpPr>
          <p:nvPr/>
        </p:nvCxnSpPr>
        <p:spPr bwMode="auto">
          <a:xfrm>
            <a:off x="6930720" y="3555173"/>
            <a:ext cx="0" cy="930889"/>
          </a:xfrm>
          <a:prstGeom prst="straightConnector1">
            <a:avLst/>
          </a:prstGeom>
          <a:noFill/>
          <a:ln w="38100" algn="ctr">
            <a:solidFill>
              <a:srgbClr val="0070C0"/>
            </a:solidFill>
            <a:prstDash val="solid"/>
            <a:round/>
            <a:headEnd type="none" w="med" len="med"/>
            <a:tailEnd type="arrow" w="med" len="med"/>
          </a:ln>
        </p:spPr>
      </p:cxnSp>
      <p:cxnSp>
        <p:nvCxnSpPr>
          <p:cNvPr id="71" name="直線矢印コネクタ 70">
            <a:extLst>
              <a:ext uri="{FF2B5EF4-FFF2-40B4-BE49-F238E27FC236}">
                <a16:creationId xmlns:a16="http://schemas.microsoft.com/office/drawing/2014/main" id="{78F7743D-0D24-4978-A4C5-610F36DCA5B8}"/>
              </a:ext>
            </a:extLst>
          </p:cNvPr>
          <p:cNvCxnSpPr>
            <a:cxnSpLocks/>
          </p:cNvCxnSpPr>
          <p:nvPr/>
        </p:nvCxnSpPr>
        <p:spPr bwMode="auto">
          <a:xfrm flipV="1">
            <a:off x="6737762" y="3478693"/>
            <a:ext cx="0" cy="1007368"/>
          </a:xfrm>
          <a:prstGeom prst="straightConnector1">
            <a:avLst/>
          </a:prstGeom>
          <a:noFill/>
          <a:ln w="38100" algn="ctr">
            <a:solidFill>
              <a:schemeClr val="tx1"/>
            </a:solidFill>
            <a:prstDash val="solid"/>
            <a:round/>
            <a:headEnd type="none" w="med" len="med"/>
            <a:tailEnd type="arrow" w="med" len="med"/>
          </a:ln>
        </p:spPr>
      </p:cxnSp>
      <p:sp>
        <p:nvSpPr>
          <p:cNvPr id="41" name="テキスト ボックス 40">
            <a:extLst>
              <a:ext uri="{FF2B5EF4-FFF2-40B4-BE49-F238E27FC236}">
                <a16:creationId xmlns:a16="http://schemas.microsoft.com/office/drawing/2014/main" id="{01C25D69-1EBB-4AEF-A958-F8E0D6E38BC6}"/>
              </a:ext>
            </a:extLst>
          </p:cNvPr>
          <p:cNvSpPr txBox="1"/>
          <p:nvPr/>
        </p:nvSpPr>
        <p:spPr bwMode="auto">
          <a:xfrm>
            <a:off x="2520815" y="5562772"/>
            <a:ext cx="1122607" cy="461665"/>
          </a:xfrm>
          <a:prstGeom prst="rect">
            <a:avLst/>
          </a:prstGeom>
          <a:noFill/>
          <a:ln w="38100" algn="ctr">
            <a:noFill/>
            <a:miter lim="800000"/>
            <a:headEnd/>
            <a:tailEnd/>
          </a:ln>
        </p:spPr>
        <p:txBody>
          <a:bodyPr wrap="square" rtlCol="0" anchor="b">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患者同意</a:t>
            </a:r>
            <a:endParaRPr kumimoji="1" lang="en-US" altLang="ja-JP"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取得</a:t>
            </a:r>
            <a:endParaRPr kumimoji="1" lang="en-US" altLang="ja-JP"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42" name="テキスト ボックス 41">
            <a:extLst>
              <a:ext uri="{FF2B5EF4-FFF2-40B4-BE49-F238E27FC236}">
                <a16:creationId xmlns:a16="http://schemas.microsoft.com/office/drawing/2014/main" id="{D3886BAA-621D-4D05-8CFB-81D126F13AC6}"/>
              </a:ext>
            </a:extLst>
          </p:cNvPr>
          <p:cNvSpPr txBox="1"/>
          <p:nvPr/>
        </p:nvSpPr>
        <p:spPr bwMode="auto">
          <a:xfrm>
            <a:off x="6711114" y="3872330"/>
            <a:ext cx="1726693" cy="276999"/>
          </a:xfrm>
          <a:prstGeom prst="rect">
            <a:avLst/>
          </a:prstGeom>
          <a:noFill/>
          <a:ln w="9525" algn="ctr">
            <a:noFill/>
            <a:miter lim="800000"/>
            <a:headEnd/>
            <a:tailEnd/>
          </a:ln>
        </p:spPr>
        <p:txBody>
          <a:bodyPr wrap="square" rtlCol="0" anchor="b">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0000"/>
                </a:solidFill>
                <a:effectLst/>
                <a:highlight>
                  <a:srgbClr val="FFFF00"/>
                </a:highlight>
                <a:uLnTx/>
                <a:uFillTx/>
                <a:latin typeface="ＭＳ Ｐゴシック" panose="020B0600070205080204" pitchFamily="50" charset="-128"/>
                <a:ea typeface="ＭＳ Ｐゴシック" panose="020B0600070205080204" pitchFamily="50" charset="-128"/>
                <a:cs typeface="Arial" panose="020B0604020202020204" pitchFamily="34" charset="0"/>
              </a:rPr>
              <a:t>要配慮個人情報</a:t>
            </a:r>
            <a:endParaRPr kumimoji="1" lang="en-US" altLang="ja-JP" sz="1200" b="1" i="0" u="none" strike="noStrike" kern="1200" cap="none" spc="0" normalizeH="0" baseline="0" noProof="0" dirty="0">
              <a:ln>
                <a:noFill/>
              </a:ln>
              <a:solidFill>
                <a:srgbClr val="FF0000"/>
              </a:solidFill>
              <a:effectLst/>
              <a:highlight>
                <a:srgbClr val="FFFF00"/>
              </a:highligh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5" name="テキスト ボックス 14">
            <a:extLst>
              <a:ext uri="{FF2B5EF4-FFF2-40B4-BE49-F238E27FC236}">
                <a16:creationId xmlns:a16="http://schemas.microsoft.com/office/drawing/2014/main" id="{99AAE3B0-4C5E-414D-8413-8C5C04FE4AAA}"/>
              </a:ext>
            </a:extLst>
          </p:cNvPr>
          <p:cNvSpPr txBox="1"/>
          <p:nvPr/>
        </p:nvSpPr>
        <p:spPr bwMode="auto">
          <a:xfrm>
            <a:off x="7453499" y="1167416"/>
            <a:ext cx="1964421" cy="473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marL="0" marR="0" lvl="0" indent="0" algn="ctr" defTabSz="457200" rtl="0" eaLnBrk="0" fontAlgn="base" latinLnBrk="0" hangingPunct="0">
              <a:lnSpc>
                <a:spcPct val="11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A-OTF 新ゴ Pro R" charset="0"/>
              </a:rPr>
              <a:t>データの利活用については審査を行う</a:t>
            </a:r>
          </a:p>
        </p:txBody>
      </p:sp>
      <p:sp>
        <p:nvSpPr>
          <p:cNvPr id="47" name="テキスト ボックス 46">
            <a:extLst>
              <a:ext uri="{FF2B5EF4-FFF2-40B4-BE49-F238E27FC236}">
                <a16:creationId xmlns:a16="http://schemas.microsoft.com/office/drawing/2014/main" id="{3EEC0352-7FE8-4327-844A-83C4D3CB1380}"/>
              </a:ext>
            </a:extLst>
          </p:cNvPr>
          <p:cNvSpPr txBox="1"/>
          <p:nvPr/>
        </p:nvSpPr>
        <p:spPr bwMode="auto">
          <a:xfrm>
            <a:off x="4248194" y="2796780"/>
            <a:ext cx="1400481" cy="276999"/>
          </a:xfrm>
          <a:prstGeom prst="rect">
            <a:avLst/>
          </a:prstGeom>
          <a:noFill/>
          <a:ln w="38100" algn="ctr">
            <a:noFill/>
            <a:miter lim="800000"/>
            <a:headEnd/>
            <a:tailEnd/>
          </a:ln>
        </p:spPr>
        <p:txBody>
          <a:bodyPr wrap="square" rtlCol="0" anchor="b">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要配慮個人情報</a:t>
            </a:r>
            <a:endParaRPr kumimoji="1" lang="en-US" altLang="ja-JP"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50" name="テキスト ボックス 49">
            <a:extLst>
              <a:ext uri="{FF2B5EF4-FFF2-40B4-BE49-F238E27FC236}">
                <a16:creationId xmlns:a16="http://schemas.microsoft.com/office/drawing/2014/main" id="{FC2C4172-ECD3-4929-A2B9-DC42963F443A}"/>
              </a:ext>
            </a:extLst>
          </p:cNvPr>
          <p:cNvSpPr txBox="1"/>
          <p:nvPr/>
        </p:nvSpPr>
        <p:spPr bwMode="auto">
          <a:xfrm>
            <a:off x="7164299" y="4596905"/>
            <a:ext cx="1726693" cy="276999"/>
          </a:xfrm>
          <a:prstGeom prst="rect">
            <a:avLst/>
          </a:prstGeom>
          <a:noFill/>
          <a:ln w="9525" algn="ctr">
            <a:noFill/>
            <a:miter lim="800000"/>
            <a:headEnd/>
            <a:tailEnd/>
          </a:ln>
        </p:spPr>
        <p:txBody>
          <a:bodyPr wrap="square" rtlCol="0" anchor="b">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0000"/>
                </a:solidFill>
                <a:effectLst/>
                <a:highlight>
                  <a:srgbClr val="FFFF00"/>
                </a:highlight>
                <a:uLnTx/>
                <a:uFillTx/>
                <a:latin typeface="ＭＳ Ｐゴシック" panose="020B0600070205080204" pitchFamily="50" charset="-128"/>
                <a:ea typeface="ＭＳ Ｐゴシック" panose="020B0600070205080204" pitchFamily="50" charset="-128"/>
                <a:cs typeface="Arial" panose="020B0604020202020204" pitchFamily="34" charset="0"/>
              </a:rPr>
              <a:t>個人を特定しない</a:t>
            </a:r>
            <a:endParaRPr kumimoji="1" lang="en-US" altLang="ja-JP" sz="1200" b="1" i="0" u="none" strike="noStrike" kern="1200" cap="none" spc="0" normalizeH="0" baseline="0" noProof="0" dirty="0">
              <a:ln>
                <a:noFill/>
              </a:ln>
              <a:solidFill>
                <a:srgbClr val="FF0000"/>
              </a:solidFill>
              <a:effectLst/>
              <a:highlight>
                <a:srgbClr val="FFFF00"/>
              </a:highligh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cxnSp>
        <p:nvCxnSpPr>
          <p:cNvPr id="39" name="直線矢印コネクタ 38">
            <a:extLst>
              <a:ext uri="{FF2B5EF4-FFF2-40B4-BE49-F238E27FC236}">
                <a16:creationId xmlns:a16="http://schemas.microsoft.com/office/drawing/2014/main" id="{28607205-95D0-4F84-902B-FA8421E16792}"/>
              </a:ext>
            </a:extLst>
          </p:cNvPr>
          <p:cNvCxnSpPr>
            <a:cxnSpLocks/>
          </p:cNvCxnSpPr>
          <p:nvPr/>
        </p:nvCxnSpPr>
        <p:spPr bwMode="auto">
          <a:xfrm flipH="1">
            <a:off x="3549325" y="2918707"/>
            <a:ext cx="324344" cy="1462238"/>
          </a:xfrm>
          <a:prstGeom prst="straightConnector1">
            <a:avLst/>
          </a:prstGeom>
          <a:noFill/>
          <a:ln w="38100" algn="ctr">
            <a:solidFill>
              <a:schemeClr val="accent1"/>
            </a:solidFill>
            <a:prstDash val="solid"/>
            <a:round/>
            <a:headEnd type="none" w="med" len="med"/>
            <a:tailEnd type="arrow" w="med" len="med"/>
          </a:ln>
        </p:spPr>
      </p:cxnSp>
      <p:sp>
        <p:nvSpPr>
          <p:cNvPr id="44" name="テキスト ボックス 43">
            <a:extLst>
              <a:ext uri="{FF2B5EF4-FFF2-40B4-BE49-F238E27FC236}">
                <a16:creationId xmlns:a16="http://schemas.microsoft.com/office/drawing/2014/main" id="{B5C275CF-C0EE-48B6-BB66-2762A6576357}"/>
              </a:ext>
            </a:extLst>
          </p:cNvPr>
          <p:cNvSpPr txBox="1"/>
          <p:nvPr/>
        </p:nvSpPr>
        <p:spPr bwMode="auto">
          <a:xfrm>
            <a:off x="2791534" y="3656022"/>
            <a:ext cx="979090" cy="276999"/>
          </a:xfrm>
          <a:prstGeom prst="rect">
            <a:avLst/>
          </a:prstGeom>
          <a:noFill/>
          <a:ln w="38100" algn="ctr">
            <a:noFill/>
            <a:miter lim="800000"/>
            <a:headEnd/>
            <a:tailEnd/>
          </a:ln>
        </p:spPr>
        <p:txBody>
          <a:bodyPr wrap="square" rtlCol="0" anchor="b">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検査結果</a:t>
            </a:r>
            <a:endParaRPr kumimoji="1" lang="en-US" altLang="ja-JP"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7" name="矢印: 左右 16">
            <a:extLst>
              <a:ext uri="{FF2B5EF4-FFF2-40B4-BE49-F238E27FC236}">
                <a16:creationId xmlns:a16="http://schemas.microsoft.com/office/drawing/2014/main" id="{1641CCF2-0F6F-428C-BFC8-06EED8CAB939}"/>
              </a:ext>
            </a:extLst>
          </p:cNvPr>
          <p:cNvSpPr/>
          <p:nvPr/>
        </p:nvSpPr>
        <p:spPr>
          <a:xfrm>
            <a:off x="1820131" y="1486502"/>
            <a:ext cx="2428063" cy="128565"/>
          </a:xfrm>
          <a:prstGeom prst="lef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 name="テキスト ボックス 17">
            <a:extLst>
              <a:ext uri="{FF2B5EF4-FFF2-40B4-BE49-F238E27FC236}">
                <a16:creationId xmlns:a16="http://schemas.microsoft.com/office/drawing/2014/main" id="{7EF24980-E5C1-4654-81BC-B783DCD99A4A}"/>
              </a:ext>
            </a:extLst>
          </p:cNvPr>
          <p:cNvSpPr txBox="1"/>
          <p:nvPr/>
        </p:nvSpPr>
        <p:spPr bwMode="auto">
          <a:xfrm>
            <a:off x="2217337" y="1270637"/>
            <a:ext cx="1666381" cy="270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marL="0" marR="0" lvl="0" indent="0" algn="ctr" defTabSz="457200" rtl="0" eaLnBrk="0" fontAlgn="base" latinLnBrk="0" hangingPunct="0">
              <a:lnSpc>
                <a:spcPct val="11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OTF 新ゴ Pro R" charset="0"/>
              </a:rPr>
              <a:t>通常診療とほぼ同様</a:t>
            </a:r>
          </a:p>
        </p:txBody>
      </p:sp>
      <p:sp>
        <p:nvSpPr>
          <p:cNvPr id="20" name="テキスト ボックス 19">
            <a:extLst>
              <a:ext uri="{FF2B5EF4-FFF2-40B4-BE49-F238E27FC236}">
                <a16:creationId xmlns:a16="http://schemas.microsoft.com/office/drawing/2014/main" id="{32EE6338-BE57-0288-F977-5C556CA06F7B}"/>
              </a:ext>
            </a:extLst>
          </p:cNvPr>
          <p:cNvSpPr txBox="1"/>
          <p:nvPr/>
        </p:nvSpPr>
        <p:spPr bwMode="auto">
          <a:xfrm>
            <a:off x="1254703" y="6519446"/>
            <a:ext cx="962198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肺癌学会は匿名化した同情報を製薬企業に提供し、希少遺伝子変異肺癌の医薬品適正使用を推進する。</a:t>
            </a:r>
          </a:p>
        </p:txBody>
      </p:sp>
      <p:cxnSp>
        <p:nvCxnSpPr>
          <p:cNvPr id="25" name="直線コネクタ 24">
            <a:extLst>
              <a:ext uri="{FF2B5EF4-FFF2-40B4-BE49-F238E27FC236}">
                <a16:creationId xmlns:a16="http://schemas.microsoft.com/office/drawing/2014/main" id="{CBD46025-DD29-3418-E706-9D4D40AF38F6}"/>
              </a:ext>
            </a:extLst>
          </p:cNvPr>
          <p:cNvCxnSpPr/>
          <p:nvPr/>
        </p:nvCxnSpPr>
        <p:spPr>
          <a:xfrm>
            <a:off x="0" y="667490"/>
            <a:ext cx="12192000" cy="0"/>
          </a:xfrm>
          <a:prstGeom prst="line">
            <a:avLst/>
          </a:prstGeom>
          <a:ln w="28575">
            <a:solidFill>
              <a:srgbClr val="0070C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8173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752010" y="185429"/>
            <a:ext cx="7407547" cy="430887"/>
          </a:xfrm>
          <a:prstGeom prst="rect">
            <a:avLst/>
          </a:prstGeom>
        </p:spPr>
        <p:txBody>
          <a:bodyPr/>
          <a:lstStyle/>
          <a:p>
            <a:r>
              <a:rPr lang="ja-JP" altLang="en-US" sz="4000" dirty="0"/>
              <a:t>収集</a:t>
            </a:r>
            <a:r>
              <a:rPr kumimoji="1" lang="ja-JP" altLang="en-US" sz="4000" dirty="0"/>
              <a:t>データ</a:t>
            </a:r>
          </a:p>
        </p:txBody>
      </p:sp>
      <p:sp>
        <p:nvSpPr>
          <p:cNvPr id="60" name="角丸四角形 59"/>
          <p:cNvSpPr/>
          <p:nvPr/>
        </p:nvSpPr>
        <p:spPr>
          <a:xfrm>
            <a:off x="4634845" y="372377"/>
            <a:ext cx="6047010" cy="397010"/>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ja-JP" sz="1600" b="0" i="0" u="none" strike="noStrike" kern="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cs typeface="+mn-cs"/>
              </a:rPr>
              <a:t>オンコマイン</a:t>
            </a:r>
            <a:r>
              <a:rPr kumimoji="1" lang="en-US" altLang="ja-JP" sz="1600" b="0" i="0" u="none" strike="noStrike" kern="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0" cap="none" spc="0" normalizeH="0" baseline="0" noProof="0" dirty="0" err="1">
                <a:ln>
                  <a:noFill/>
                </a:ln>
                <a:solidFill>
                  <a:srgbClr val="111111"/>
                </a:solidFill>
                <a:effectLst/>
                <a:uLnTx/>
                <a:uFillTx/>
                <a:latin typeface="Meiryo UI" panose="020B0604030504040204" pitchFamily="50" charset="-128"/>
                <a:ea typeface="Meiryo UI" panose="020B0604030504040204" pitchFamily="50" charset="-128"/>
                <a:cs typeface="+mn-cs"/>
              </a:rPr>
              <a:t>Dx</a:t>
            </a:r>
            <a:r>
              <a:rPr kumimoji="1" lang="en-US" altLang="ja-JP" sz="1600" b="0" i="0" u="none" strike="noStrike" kern="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cs typeface="+mn-cs"/>
              </a:rPr>
              <a:t> Target Test CDx</a:t>
            </a:r>
            <a:r>
              <a:rPr kumimoji="1" lang="ja-JP" altLang="ja-JP" sz="1600" b="0" i="0" u="none" strike="noStrike" kern="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cs typeface="+mn-cs"/>
              </a:rPr>
              <a:t>システム</a:t>
            </a:r>
            <a:r>
              <a:rPr kumimoji="1" lang="ja-JP" altLang="en-US" sz="1600" b="0" i="0" u="none" strike="noStrike" kern="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cs typeface="+mn-cs"/>
              </a:rPr>
              <a:t>検査時の取得データの一部</a:t>
            </a:r>
            <a:endParaRPr kumimoji="1" lang="en-US" altLang="ja-JP" sz="1600" b="0" i="0" u="none" strike="noStrike" kern="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cs typeface="+mn-cs"/>
            </a:endParaRPr>
          </a:p>
        </p:txBody>
      </p:sp>
      <p:sp>
        <p:nvSpPr>
          <p:cNvPr id="63" name="正方形/長方形 62"/>
          <p:cNvSpPr/>
          <p:nvPr/>
        </p:nvSpPr>
        <p:spPr>
          <a:xfrm>
            <a:off x="9159557" y="1473659"/>
            <a:ext cx="2130136" cy="338554"/>
          </a:xfrm>
          <a:prstGeom prst="rect">
            <a:avLst/>
          </a:prstGeom>
        </p:spPr>
        <p:txBody>
          <a:bodyPr wrap="square" anchor="b">
            <a:spAutoFit/>
          </a:bodyPr>
          <a:lstStyle/>
          <a:p>
            <a:pPr marL="0" marR="0" lvl="0" indent="0" algn="l" defTabSz="457200" rtl="0" eaLnBrk="0" fontAlgn="base" latinLnBrk="0" hangingPunct="0">
              <a:lnSpc>
                <a:spcPct val="100000"/>
              </a:lnSpc>
              <a:spcBef>
                <a:spcPts val="0"/>
              </a:spcBef>
              <a:spcAft>
                <a:spcPts val="0"/>
              </a:spcAft>
              <a:buClrTx/>
              <a:buSzTx/>
              <a:buFontTx/>
              <a:buNone/>
              <a:tabLst>
                <a:tab pos="178435" algn="l"/>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取得予定の項目</a:t>
            </a:r>
          </a:p>
        </p:txBody>
      </p:sp>
      <p:graphicFrame>
        <p:nvGraphicFramePr>
          <p:cNvPr id="9" name="表 8"/>
          <p:cNvGraphicFramePr>
            <a:graphicFrameLocks noGrp="1"/>
          </p:cNvGraphicFramePr>
          <p:nvPr>
            <p:extLst>
              <p:ext uri="{D42A27DB-BD31-4B8C-83A1-F6EECF244321}">
                <p14:modId xmlns:p14="http://schemas.microsoft.com/office/powerpoint/2010/main" val="4182888716"/>
              </p:ext>
            </p:extLst>
          </p:nvPr>
        </p:nvGraphicFramePr>
        <p:xfrm>
          <a:off x="1244057" y="1891894"/>
          <a:ext cx="9874216" cy="4301086"/>
        </p:xfrm>
        <a:graphic>
          <a:graphicData uri="http://schemas.openxmlformats.org/drawingml/2006/table">
            <a:tbl>
              <a:tblPr>
                <a:tableStyleId>{5C22544A-7EE6-4342-B048-85BDC9FD1C3A}</a:tableStyleId>
              </a:tblPr>
              <a:tblGrid>
                <a:gridCol w="519791">
                  <a:extLst>
                    <a:ext uri="{9D8B030D-6E8A-4147-A177-3AD203B41FA5}">
                      <a16:colId xmlns:a16="http://schemas.microsoft.com/office/drawing/2014/main" val="2847220893"/>
                    </a:ext>
                  </a:extLst>
                </a:gridCol>
                <a:gridCol w="2871977">
                  <a:extLst>
                    <a:ext uri="{9D8B030D-6E8A-4147-A177-3AD203B41FA5}">
                      <a16:colId xmlns:a16="http://schemas.microsoft.com/office/drawing/2014/main" val="20001"/>
                    </a:ext>
                  </a:extLst>
                </a:gridCol>
                <a:gridCol w="2962456">
                  <a:extLst>
                    <a:ext uri="{9D8B030D-6E8A-4147-A177-3AD203B41FA5}">
                      <a16:colId xmlns:a16="http://schemas.microsoft.com/office/drawing/2014/main" val="3927685329"/>
                    </a:ext>
                  </a:extLst>
                </a:gridCol>
                <a:gridCol w="3519992">
                  <a:extLst>
                    <a:ext uri="{9D8B030D-6E8A-4147-A177-3AD203B41FA5}">
                      <a16:colId xmlns:a16="http://schemas.microsoft.com/office/drawing/2014/main" val="258788656"/>
                    </a:ext>
                  </a:extLst>
                </a:gridCol>
              </a:tblGrid>
              <a:tr h="374158">
                <a:tc gridSpan="2">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情報の種類</a:t>
                      </a: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1" lang="ja-JP" altLang="en-US" sz="1600" b="1"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肺癌学会が収集予定のデータ</a:t>
                      </a: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1" lang="ja-JP" altLang="en-US" sz="1600" b="1"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企業へ提供予定のデータ</a:t>
                      </a: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33664">
                <a:tc>
                  <a:txBody>
                    <a:bodyPr/>
                    <a:lstStyle/>
                    <a:p>
                      <a:pPr algn="l" fontAlgn="ctr"/>
                      <a:r>
                        <a:rPr lang="en-US" altLang="ja-JP" sz="1800" b="0" i="0" u="none" strike="noStrike" dirty="0">
                          <a:solidFill>
                            <a:srgbClr val="000000"/>
                          </a:solidFill>
                          <a:effectLst/>
                          <a:latin typeface="+mn-lt"/>
                          <a:ea typeface="ＭＳ Ｐゴシック" panose="020B0600070205080204" pitchFamily="50" charset="-128"/>
                          <a:cs typeface="Arial" panose="020B0604020202020204" pitchFamily="34" charset="0"/>
                        </a:rPr>
                        <a:t>1</a:t>
                      </a:r>
                      <a:endParaRPr lang="ja-JP" altLang="en-US" sz="1800" b="0" i="0" u="none" strike="noStrike" dirty="0">
                        <a:solidFill>
                          <a:srgbClr val="000000"/>
                        </a:solidFill>
                        <a:effectLst/>
                        <a:latin typeface="+mn-lt"/>
                        <a:ea typeface="ＭＳ Ｐゴシック" panose="020B0600070205080204" pitchFamily="50" charset="-128"/>
                        <a:cs typeface="Arial" panose="020B0604020202020204" pitchFamily="34" charset="0"/>
                      </a:endParaRP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zh-TW" altLang="en-US" sz="1600" b="0" u="none" strike="noStrike" dirty="0">
                          <a:effectLst/>
                          <a:latin typeface="Meiryo UI" panose="020B0604030504040204" pitchFamily="50" charset="-128"/>
                          <a:ea typeface="Meiryo UI" panose="020B0604030504040204" pitchFamily="50" charset="-128"/>
                          <a:cs typeface="Arial" panose="020B0604020202020204" pitchFamily="34" charset="0"/>
                        </a:rPr>
                        <a:t>遺伝子検査結果</a:t>
                      </a:r>
                      <a:r>
                        <a:rPr lang="ja-JP" altLang="en-US" sz="1600" b="0" u="none" strike="noStrike" dirty="0">
                          <a:effectLst/>
                          <a:latin typeface="Meiryo UI" panose="020B0604030504040204" pitchFamily="50" charset="-128"/>
                          <a:ea typeface="Meiryo UI" panose="020B0604030504040204" pitchFamily="50" charset="-128"/>
                          <a:cs typeface="Arial" panose="020B0604020202020204" pitchFamily="34" charset="0"/>
                        </a:rPr>
                        <a:t>：</a:t>
                      </a:r>
                      <a:endParaRPr lang="en-US" altLang="zh-TW" sz="1600" b="0" u="none" strike="noStrike" dirty="0">
                        <a:effectLst/>
                        <a:latin typeface="Meiryo UI" panose="020B0604030504040204" pitchFamily="50" charset="-128"/>
                        <a:ea typeface="Meiryo UI" panose="020B0604030504040204" pitchFamily="50" charset="-128"/>
                        <a:cs typeface="Arial" panose="020B0604020202020204" pitchFamily="34" charset="0"/>
                      </a:endParaRPr>
                    </a:p>
                    <a:p>
                      <a:pPr algn="l" fontAlgn="ctr"/>
                      <a:r>
                        <a:rPr lang="en-US" altLang="ja-JP" sz="1600" dirty="0">
                          <a:effectLst/>
                          <a:latin typeface="Meiryo UI" panose="020B0604030504040204" pitchFamily="50" charset="-128"/>
                          <a:ea typeface="Meiryo UI" panose="020B0604030504040204" pitchFamily="50" charset="-128"/>
                        </a:rPr>
                        <a:t>46</a:t>
                      </a:r>
                      <a:r>
                        <a:rPr lang="ja-JP" altLang="en-US" sz="1600" dirty="0">
                          <a:effectLst/>
                          <a:latin typeface="Meiryo UI" panose="020B0604030504040204" pitchFamily="50" charset="-128"/>
                          <a:ea typeface="Meiryo UI" panose="020B0604030504040204" pitchFamily="50" charset="-128"/>
                        </a:rPr>
                        <a:t>遺伝子、もしくは、</a:t>
                      </a:r>
                      <a:r>
                        <a:rPr lang="en-US" altLang="ja-JP" sz="1600" dirty="0">
                          <a:effectLst/>
                          <a:latin typeface="Meiryo UI" panose="020B0604030504040204" pitchFamily="50" charset="-128"/>
                          <a:ea typeface="Meiryo UI" panose="020B0604030504040204" pitchFamily="50" charset="-128"/>
                        </a:rPr>
                        <a:t>EGFR/ALK/ROS‐1/BRAF</a:t>
                      </a:r>
                      <a:endParaRPr lang="ja-JP" altLang="ja-JP" sz="1600" dirty="0">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69469776"/>
                  </a:ext>
                </a:extLst>
              </a:tr>
              <a:tr h="374158">
                <a:tc>
                  <a:txBody>
                    <a:bodyPr/>
                    <a:lstStyle/>
                    <a:p>
                      <a:pPr algn="l" fontAlgn="ctr"/>
                      <a:r>
                        <a:rPr lang="en-US" altLang="ja-JP" sz="1800" b="0" i="0" u="none" strike="noStrike" dirty="0">
                          <a:solidFill>
                            <a:srgbClr val="000000"/>
                          </a:solidFill>
                          <a:effectLst/>
                          <a:latin typeface="+mn-lt"/>
                          <a:ea typeface="ＭＳ Ｐゴシック" panose="020B0600070205080204" pitchFamily="50" charset="-128"/>
                          <a:cs typeface="Arial" panose="020B0604020202020204" pitchFamily="34" charset="0"/>
                        </a:rPr>
                        <a:t>2</a:t>
                      </a:r>
                      <a:endParaRPr lang="ja-JP" altLang="en-US" sz="1800" b="0" i="0" u="none" strike="noStrike" dirty="0">
                        <a:solidFill>
                          <a:srgbClr val="000000"/>
                        </a:solidFill>
                        <a:effectLst/>
                        <a:latin typeface="+mn-lt"/>
                        <a:ea typeface="ＭＳ Ｐゴシック" panose="020B0600070205080204" pitchFamily="50" charset="-128"/>
                        <a:cs typeface="Arial" panose="020B0604020202020204" pitchFamily="34" charset="0"/>
                      </a:endParaRP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ja-JP" altLang="en-US" sz="1600" u="none" strike="noStrike" dirty="0">
                          <a:effectLst/>
                          <a:latin typeface="Meiryo UI" panose="020B0604030504040204" pitchFamily="50" charset="-128"/>
                          <a:ea typeface="Meiryo UI" panose="020B0604030504040204" pitchFamily="50" charset="-128"/>
                          <a:cs typeface="Arial" panose="020B0604020202020204" pitchFamily="34" charset="0"/>
                        </a:rPr>
                        <a:t>検査施設</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84647095"/>
                  </a:ext>
                </a:extLst>
              </a:tr>
              <a:tr h="374158">
                <a:tc>
                  <a:txBody>
                    <a:bodyPr/>
                    <a:lstStyle/>
                    <a:p>
                      <a:pPr algn="l" fontAlgn="ctr"/>
                      <a:r>
                        <a:rPr lang="en-US" altLang="ja-JP" sz="1800" b="0" i="0" u="none" strike="noStrike" dirty="0">
                          <a:solidFill>
                            <a:srgbClr val="000000"/>
                          </a:solidFill>
                          <a:effectLst/>
                          <a:latin typeface="+mn-lt"/>
                          <a:ea typeface="ＭＳ Ｐゴシック" panose="020B0600070205080204" pitchFamily="50" charset="-128"/>
                          <a:cs typeface="Arial" panose="020B0604020202020204" pitchFamily="34" charset="0"/>
                        </a:rPr>
                        <a:t>3</a:t>
                      </a:r>
                      <a:endParaRPr lang="ja-JP" altLang="en-US" sz="1800" b="0" i="0" u="none" strike="noStrike" dirty="0">
                        <a:solidFill>
                          <a:srgbClr val="000000"/>
                        </a:solidFill>
                        <a:effectLst/>
                        <a:latin typeface="+mn-lt"/>
                        <a:ea typeface="ＭＳ Ｐゴシック" panose="020B0600070205080204" pitchFamily="50" charset="-128"/>
                        <a:cs typeface="Arial" panose="020B0604020202020204" pitchFamily="34" charset="0"/>
                      </a:endParaRP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ja-JP" altLang="en-US" sz="1600" u="none" strike="noStrike" dirty="0">
                          <a:effectLst/>
                          <a:latin typeface="Meiryo UI" panose="020B0604030504040204" pitchFamily="50" charset="-128"/>
                          <a:ea typeface="Meiryo UI" panose="020B0604030504040204" pitchFamily="50" charset="-128"/>
                          <a:cs typeface="Arial" panose="020B0604020202020204" pitchFamily="34" charset="0"/>
                        </a:rPr>
                        <a:t>エリア</a:t>
                      </a:r>
                      <a:endParaRPr lang="ja-JP" altLang="en-US" sz="1600" b="0" i="0" u="none" strike="noStrike" dirty="0">
                        <a:solidFill>
                          <a:srgbClr val="FF0000"/>
                        </a:solidFill>
                        <a:effectLst/>
                        <a:latin typeface="Meiryo UI" panose="020B0604030504040204" pitchFamily="50" charset="-128"/>
                        <a:ea typeface="Meiryo UI" panose="020B0604030504040204" pitchFamily="50" charset="-128"/>
                        <a:cs typeface="Arial" panose="020B0604020202020204" pitchFamily="34" charset="0"/>
                      </a:endParaRP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39130516"/>
                  </a:ext>
                </a:extLst>
              </a:tr>
              <a:tr h="374158">
                <a:tc>
                  <a:txBody>
                    <a:bodyPr/>
                    <a:lstStyle/>
                    <a:p>
                      <a:pPr algn="l" fontAlgn="ctr"/>
                      <a:r>
                        <a:rPr lang="en-US" altLang="ja-JP" sz="1800" b="0" i="0" u="none" strike="noStrike" dirty="0">
                          <a:solidFill>
                            <a:srgbClr val="000000"/>
                          </a:solidFill>
                          <a:effectLst/>
                          <a:latin typeface="+mn-lt"/>
                          <a:ea typeface="ＭＳ Ｐゴシック" panose="020B0600070205080204" pitchFamily="50" charset="-128"/>
                          <a:cs typeface="Arial" panose="020B0604020202020204" pitchFamily="34" charset="0"/>
                        </a:rPr>
                        <a:t>4</a:t>
                      </a:r>
                      <a:endParaRPr lang="ja-JP" altLang="en-US" sz="1800" b="0" i="0" u="none" strike="noStrike" dirty="0">
                        <a:solidFill>
                          <a:srgbClr val="000000"/>
                        </a:solidFill>
                        <a:effectLst/>
                        <a:latin typeface="+mn-lt"/>
                        <a:ea typeface="ＭＳ Ｐゴシック" panose="020B0600070205080204" pitchFamily="50" charset="-128"/>
                        <a:cs typeface="Arial" panose="020B0604020202020204" pitchFamily="34" charset="0"/>
                      </a:endParaRP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ja-JP" altLang="en-US" sz="1600" u="none" strike="noStrike" dirty="0">
                          <a:effectLst/>
                          <a:latin typeface="Meiryo UI" panose="020B0604030504040204" pitchFamily="50" charset="-128"/>
                          <a:ea typeface="Meiryo UI" panose="020B0604030504040204" pitchFamily="50" charset="-128"/>
                          <a:cs typeface="Arial" panose="020B0604020202020204" pitchFamily="34" charset="0"/>
                        </a:rPr>
                        <a:t>性別</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86166494"/>
                  </a:ext>
                </a:extLst>
              </a:tr>
              <a:tr h="374158">
                <a:tc>
                  <a:txBody>
                    <a:bodyPr/>
                    <a:lstStyle/>
                    <a:p>
                      <a:pPr algn="l" fontAlgn="ctr"/>
                      <a:r>
                        <a:rPr lang="en-US" altLang="ja-JP" sz="1800" b="0" i="0" u="none" strike="noStrike" dirty="0">
                          <a:solidFill>
                            <a:schemeClr val="tx1"/>
                          </a:solidFill>
                          <a:effectLst/>
                          <a:latin typeface="+mn-lt"/>
                          <a:ea typeface="ＭＳ Ｐゴシック" panose="020B0600070205080204" pitchFamily="50" charset="-128"/>
                          <a:cs typeface="Arial" panose="020B0604020202020204" pitchFamily="34" charset="0"/>
                        </a:rPr>
                        <a:t>5</a:t>
                      </a:r>
                      <a:endParaRPr lang="ja-JP" altLang="en-US" sz="1800" b="0" i="0" u="none" strike="noStrike" dirty="0">
                        <a:solidFill>
                          <a:schemeClr val="tx1"/>
                        </a:solidFill>
                        <a:effectLst/>
                        <a:latin typeface="+mn-lt"/>
                        <a:ea typeface="ＭＳ Ｐゴシック" panose="020B0600070205080204" pitchFamily="50" charset="-128"/>
                        <a:cs typeface="Arial" panose="020B0604020202020204" pitchFamily="34" charset="0"/>
                      </a:endParaRP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ja-JP" altLang="en-US" sz="1600" u="none" strike="noStrike" dirty="0">
                          <a:solidFill>
                            <a:schemeClr val="tx1"/>
                          </a:solidFill>
                          <a:effectLst/>
                          <a:latin typeface="Meiryo UI" panose="020B0604030504040204" pitchFamily="50" charset="-128"/>
                          <a:ea typeface="Meiryo UI" panose="020B0604030504040204" pitchFamily="50" charset="-128"/>
                          <a:cs typeface="Arial" panose="020B0604020202020204" pitchFamily="34" charset="0"/>
                        </a:rPr>
                        <a:t>年齢</a:t>
                      </a:r>
                      <a:endPar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Arial" panose="020B0604020202020204" pitchFamily="34" charset="0"/>
                      </a:endParaRP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31916701"/>
                  </a:ext>
                </a:extLst>
              </a:tr>
              <a:tr h="374158">
                <a:tc>
                  <a:txBody>
                    <a:bodyPr/>
                    <a:lstStyle/>
                    <a:p>
                      <a:pPr algn="l" fontAlgn="ctr"/>
                      <a:r>
                        <a:rPr lang="en-US" altLang="ja-JP" sz="1800" b="0" i="0" u="none" strike="noStrike" dirty="0">
                          <a:solidFill>
                            <a:schemeClr val="tx1"/>
                          </a:solidFill>
                          <a:effectLst/>
                          <a:latin typeface="+mn-lt"/>
                          <a:ea typeface="ＭＳ Ｐゴシック" panose="020B0600070205080204" pitchFamily="50" charset="-128"/>
                          <a:cs typeface="Arial" panose="020B0604020202020204" pitchFamily="34" charset="0"/>
                        </a:rPr>
                        <a:t>6</a:t>
                      </a:r>
                      <a:endParaRPr lang="ja-JP" altLang="en-US" sz="1800" b="0" i="0" u="none" strike="noStrike" dirty="0">
                        <a:solidFill>
                          <a:schemeClr val="tx1"/>
                        </a:solidFill>
                        <a:effectLst/>
                        <a:latin typeface="+mn-lt"/>
                        <a:ea typeface="ＭＳ Ｐゴシック" panose="020B0600070205080204" pitchFamily="50" charset="-128"/>
                        <a:cs typeface="Arial" panose="020B0604020202020204" pitchFamily="34" charset="0"/>
                      </a:endParaRP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ja-JP" altLang="en-US" sz="1600" u="none" strike="noStrike" dirty="0">
                          <a:solidFill>
                            <a:schemeClr val="tx1"/>
                          </a:solidFill>
                          <a:effectLst/>
                          <a:latin typeface="Meiryo UI" panose="020B0604030504040204" pitchFamily="50" charset="-128"/>
                          <a:ea typeface="Meiryo UI" panose="020B0604030504040204" pitchFamily="50" charset="-128"/>
                          <a:cs typeface="Arial" panose="020B0604020202020204" pitchFamily="34" charset="0"/>
                        </a:rPr>
                        <a:t>検査</a:t>
                      </a:r>
                      <a:r>
                        <a:rPr lang="en-US" altLang="ja-JP" sz="1600" u="none" strike="noStrike" dirty="0">
                          <a:solidFill>
                            <a:schemeClr val="tx1"/>
                          </a:solidFill>
                          <a:effectLst/>
                          <a:latin typeface="Meiryo UI" panose="020B0604030504040204" pitchFamily="50" charset="-128"/>
                          <a:ea typeface="Meiryo UI" panose="020B0604030504040204" pitchFamily="50" charset="-128"/>
                          <a:cs typeface="Arial" panose="020B0604020202020204" pitchFamily="34" charset="0"/>
                        </a:rPr>
                        <a:t>ID</a:t>
                      </a:r>
                      <a:endPar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Arial" panose="020B0604020202020204" pitchFamily="34" charset="0"/>
                      </a:endParaRP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a:t>
                      </a:r>
                      <a:endParaRPr kumimoji="1" lang="ja-JP" altLang="en-US" sz="1600" b="0" i="0" u="none" strike="noStrike"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0169170"/>
                  </a:ext>
                </a:extLst>
              </a:tr>
              <a:tr h="374158">
                <a:tc>
                  <a:txBody>
                    <a:bodyPr/>
                    <a:lstStyle/>
                    <a:p>
                      <a:pPr algn="l" fontAlgn="ctr"/>
                      <a:r>
                        <a:rPr lang="en-US" altLang="ja-JP" sz="1800" b="0" i="0" u="none" strike="noStrike" dirty="0">
                          <a:solidFill>
                            <a:schemeClr val="tx1"/>
                          </a:solidFill>
                          <a:effectLst/>
                          <a:latin typeface="+mn-lt"/>
                          <a:ea typeface="ＭＳ Ｐゴシック" panose="020B0600070205080204" pitchFamily="50" charset="-128"/>
                          <a:cs typeface="Arial" panose="020B0604020202020204" pitchFamily="34" charset="0"/>
                        </a:rPr>
                        <a:t>7</a:t>
                      </a:r>
                      <a:endParaRPr lang="ja-JP" altLang="en-US" sz="1800" b="0" i="0" u="none" strike="noStrike" dirty="0">
                        <a:solidFill>
                          <a:schemeClr val="tx1"/>
                        </a:solidFill>
                        <a:effectLst/>
                        <a:latin typeface="+mn-lt"/>
                        <a:ea typeface="ＭＳ Ｐゴシック" panose="020B0600070205080204" pitchFamily="50" charset="-128"/>
                        <a:cs typeface="Arial" panose="020B0604020202020204" pitchFamily="34" charset="0"/>
                      </a:endParaRP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Arial" panose="020B0604020202020204" pitchFamily="34" charset="0"/>
                        </a:rPr>
                        <a:t>検体採取日</a:t>
                      </a: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a:t>
                      </a:r>
                      <a:endParaRPr kumimoji="1" lang="ja-JP" altLang="en-US" sz="1600" b="0" i="0" u="none" strike="noStrike"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endParaRPr lang="ja-JP" altLang="en-US" sz="1600" b="0" i="0" u="none" strike="noStrike" dirty="0">
                        <a:solidFill>
                          <a:srgbClr val="000000"/>
                        </a:solidFill>
                        <a:effectLst/>
                        <a:highlight>
                          <a:srgbClr val="FFFF00"/>
                        </a:highlight>
                        <a:latin typeface="Meiryo UI" panose="020B0604030504040204" pitchFamily="50" charset="-128"/>
                        <a:ea typeface="Meiryo UI" panose="020B0604030504040204" pitchFamily="50" charset="-128"/>
                        <a:cs typeface="Arial" panose="020B0604020202020204" pitchFamily="34" charset="0"/>
                      </a:endParaRP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8199141"/>
                  </a:ext>
                </a:extLst>
              </a:tr>
              <a:tr h="374158">
                <a:tc>
                  <a:txBody>
                    <a:bodyPr/>
                    <a:lstStyle/>
                    <a:p>
                      <a:pPr algn="l" fontAlgn="ctr"/>
                      <a:r>
                        <a:rPr lang="en-US" altLang="zh-TW" sz="1800" b="0" i="0" u="none" strike="noStrike" dirty="0">
                          <a:solidFill>
                            <a:schemeClr val="tx1"/>
                          </a:solidFill>
                          <a:effectLst/>
                          <a:latin typeface="+mn-lt"/>
                          <a:ea typeface="ＭＳ Ｐゴシック" panose="020B0600070205080204" pitchFamily="50" charset="-128"/>
                          <a:cs typeface="Arial" panose="020B0604020202020204" pitchFamily="34" charset="0"/>
                        </a:rPr>
                        <a:t>8</a:t>
                      </a:r>
                      <a:endParaRPr lang="zh-TW" altLang="en-US" sz="1800" b="0" i="0" u="none" strike="noStrike" dirty="0">
                        <a:solidFill>
                          <a:schemeClr val="tx1"/>
                        </a:solidFill>
                        <a:effectLst/>
                        <a:latin typeface="+mn-lt"/>
                        <a:ea typeface="ＭＳ Ｐゴシック" panose="020B0600070205080204" pitchFamily="50" charset="-128"/>
                        <a:cs typeface="Arial" panose="020B0604020202020204" pitchFamily="34" charset="0"/>
                      </a:endParaRP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ja-JP" altLang="en-US" sz="1600" u="none" strike="noStrike" dirty="0">
                          <a:solidFill>
                            <a:schemeClr val="tx1"/>
                          </a:solidFill>
                          <a:effectLst/>
                          <a:latin typeface="Meiryo UI" panose="020B0604030504040204" pitchFamily="50" charset="-128"/>
                          <a:ea typeface="Meiryo UI" panose="020B0604030504040204" pitchFamily="50" charset="-128"/>
                          <a:cs typeface="Arial" panose="020B0604020202020204" pitchFamily="34" charset="0"/>
                        </a:rPr>
                        <a:t>検査実施日</a:t>
                      </a:r>
                      <a:endPar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Arial" panose="020B0604020202020204" pitchFamily="34" charset="0"/>
                      </a:endParaRP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18536043"/>
                  </a:ext>
                </a:extLst>
              </a:tr>
              <a:tr h="374158">
                <a:tc>
                  <a:txBody>
                    <a:bodyPr/>
                    <a:lstStyle/>
                    <a:p>
                      <a:pPr algn="l" fontAlgn="ctr"/>
                      <a:r>
                        <a:rPr lang="en-US" altLang="ja-JP" sz="1800" b="0" i="0" u="none" strike="noStrike" dirty="0">
                          <a:solidFill>
                            <a:srgbClr val="000000"/>
                          </a:solidFill>
                          <a:effectLst/>
                          <a:latin typeface="+mn-lt"/>
                          <a:ea typeface="ＭＳ Ｐゴシック" panose="020B0600070205080204" pitchFamily="50" charset="-128"/>
                          <a:cs typeface="Arial" panose="020B0604020202020204" pitchFamily="34" charset="0"/>
                        </a:rPr>
                        <a:t>9</a:t>
                      </a:r>
                      <a:endParaRPr lang="ja-JP" altLang="en-US" sz="1800" b="0" i="0" u="none" strike="noStrike" dirty="0">
                        <a:solidFill>
                          <a:srgbClr val="000000"/>
                        </a:solidFill>
                        <a:effectLst/>
                        <a:latin typeface="+mn-lt"/>
                        <a:ea typeface="ＭＳ Ｐゴシック" panose="020B0600070205080204" pitchFamily="50" charset="-128"/>
                        <a:cs typeface="Arial" panose="020B0604020202020204" pitchFamily="34" charset="0"/>
                      </a:endParaRP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zh-TW" altLang="en-US" sz="1600" b="0" u="none" strike="noStrike" dirty="0">
                          <a:effectLst/>
                          <a:latin typeface="Meiryo UI" panose="020B0604030504040204" pitchFamily="50" charset="-128"/>
                          <a:ea typeface="Meiryo UI" panose="020B0604030504040204" pitchFamily="50" charset="-128"/>
                          <a:cs typeface="Arial" panose="020B0604020202020204" pitchFamily="34" charset="0"/>
                        </a:rPr>
                        <a:t>遺伝子</a:t>
                      </a:r>
                      <a:r>
                        <a:rPr lang="ja-JP" altLang="en-US" sz="1600" b="0" u="none" strike="noStrike" dirty="0">
                          <a:effectLst/>
                          <a:latin typeface="Meiryo UI" panose="020B0604030504040204" pitchFamily="50" charset="-128"/>
                          <a:ea typeface="Meiryo UI" panose="020B0604030504040204" pitchFamily="50" charset="-128"/>
                          <a:cs typeface="Arial" panose="020B0604020202020204" pitchFamily="34" charset="0"/>
                        </a:rPr>
                        <a:t>変異データ詳細</a:t>
                      </a:r>
                      <a:endParaRPr lang="zh-TW" altLang="en-US" sz="1600" b="0" i="0" u="none" strike="noStrike" baseline="300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bl>
          </a:graphicData>
        </a:graphic>
      </p:graphicFrame>
      <p:cxnSp>
        <p:nvCxnSpPr>
          <p:cNvPr id="3" name="直線コネクタ 2">
            <a:extLst>
              <a:ext uri="{FF2B5EF4-FFF2-40B4-BE49-F238E27FC236}">
                <a16:creationId xmlns:a16="http://schemas.microsoft.com/office/drawing/2014/main" id="{1DE5D318-1E15-75C5-32CD-048219AC3102}"/>
              </a:ext>
            </a:extLst>
          </p:cNvPr>
          <p:cNvCxnSpPr/>
          <p:nvPr/>
        </p:nvCxnSpPr>
        <p:spPr>
          <a:xfrm>
            <a:off x="0" y="1083127"/>
            <a:ext cx="12192000" cy="0"/>
          </a:xfrm>
          <a:prstGeom prst="line">
            <a:avLst/>
          </a:prstGeom>
          <a:ln w="28575">
            <a:solidFill>
              <a:srgbClr val="0070C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4124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60168299"/>
              </p:ext>
            </p:extLst>
          </p:nvPr>
        </p:nvGraphicFramePr>
        <p:xfrm>
          <a:off x="2299871" y="5062799"/>
          <a:ext cx="7956019" cy="1416675"/>
        </p:xfrm>
        <a:graphic>
          <a:graphicData uri="http://schemas.openxmlformats.org/drawingml/2006/table">
            <a:tbl>
              <a:tblPr/>
              <a:tblGrid>
                <a:gridCol w="230732">
                  <a:extLst>
                    <a:ext uri="{9D8B030D-6E8A-4147-A177-3AD203B41FA5}">
                      <a16:colId xmlns:a16="http://schemas.microsoft.com/office/drawing/2014/main" val="20000"/>
                    </a:ext>
                  </a:extLst>
                </a:gridCol>
                <a:gridCol w="1346139">
                  <a:extLst>
                    <a:ext uri="{9D8B030D-6E8A-4147-A177-3AD203B41FA5}">
                      <a16:colId xmlns:a16="http://schemas.microsoft.com/office/drawing/2014/main" val="20001"/>
                    </a:ext>
                  </a:extLst>
                </a:gridCol>
                <a:gridCol w="1000059">
                  <a:extLst>
                    <a:ext uri="{9D8B030D-6E8A-4147-A177-3AD203B41FA5}">
                      <a16:colId xmlns:a16="http://schemas.microsoft.com/office/drawing/2014/main" val="20002"/>
                    </a:ext>
                  </a:extLst>
                </a:gridCol>
                <a:gridCol w="1306286">
                  <a:extLst>
                    <a:ext uri="{9D8B030D-6E8A-4147-A177-3AD203B41FA5}">
                      <a16:colId xmlns:a16="http://schemas.microsoft.com/office/drawing/2014/main" val="20003"/>
                    </a:ext>
                  </a:extLst>
                </a:gridCol>
                <a:gridCol w="1403808">
                  <a:extLst>
                    <a:ext uri="{9D8B030D-6E8A-4147-A177-3AD203B41FA5}">
                      <a16:colId xmlns:a16="http://schemas.microsoft.com/office/drawing/2014/main" val="20004"/>
                    </a:ext>
                  </a:extLst>
                </a:gridCol>
                <a:gridCol w="1272523">
                  <a:extLst>
                    <a:ext uri="{9D8B030D-6E8A-4147-A177-3AD203B41FA5}">
                      <a16:colId xmlns:a16="http://schemas.microsoft.com/office/drawing/2014/main" val="20005"/>
                    </a:ext>
                  </a:extLst>
                </a:gridCol>
                <a:gridCol w="1396472">
                  <a:extLst>
                    <a:ext uri="{9D8B030D-6E8A-4147-A177-3AD203B41FA5}">
                      <a16:colId xmlns:a16="http://schemas.microsoft.com/office/drawing/2014/main" val="20006"/>
                    </a:ext>
                  </a:extLst>
                </a:gridCol>
              </a:tblGrid>
              <a:tr h="324265">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IE" altLang="ja-JP" sz="1100" b="0" i="0" u="none" strike="noStrike" dirty="0">
                          <a:effectLst/>
                          <a:latin typeface="Meiryo UI" panose="020B0604030504040204" pitchFamily="50" charset="-128"/>
                          <a:ea typeface="Meiryo UI" panose="020B0604030504040204" pitchFamily="50" charset="-128"/>
                        </a:rPr>
                        <a:t>No.</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受付日</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検査</a:t>
                      </a:r>
                      <a:r>
                        <a:rPr lang="en-US" altLang="ja-JP" sz="1100" b="0" i="0" u="none" strike="noStrike" dirty="0">
                          <a:effectLst/>
                          <a:latin typeface="Meiryo UI" panose="020B0604030504040204" pitchFamily="50" charset="-128"/>
                          <a:ea typeface="Meiryo UI" panose="020B0604030504040204" pitchFamily="50" charset="-128"/>
                        </a:rPr>
                        <a:t>ID</a:t>
                      </a:r>
                      <a:endParaRPr lang="ja-JP" altLang="en-US" sz="11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遺伝子変異</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アミノ酸変異</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ヌクレオチド変異</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zh-TW" altLang="en-US" sz="1100" b="0" i="0" u="none" strike="noStrike" dirty="0">
                          <a:effectLst/>
                          <a:latin typeface="Meiryo UI" panose="020B0604030504040204" pitchFamily="50" charset="-128"/>
                          <a:ea typeface="Meiryo UI" panose="020B0604030504040204" pitchFamily="50" charset="-128"/>
                        </a:rPr>
                        <a:t>遺伝子検査結果</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218482">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ja-JP" sz="1100" b="0" i="0" u="none" strike="noStrike" dirty="0">
                          <a:effectLst/>
                          <a:latin typeface="Meiryo UI" panose="020B0604030504040204" pitchFamily="50" charset="-128"/>
                          <a:ea typeface="Meiryo UI" panose="020B0604030504040204" pitchFamily="50" charset="-128"/>
                        </a:rPr>
                        <a:t>1</a:t>
                      </a:r>
                      <a:endParaRPr lang="ja-JP" altLang="en-US" sz="11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ja-JP" sz="1100" b="0" i="0" u="none" strike="noStrike" dirty="0">
                          <a:effectLst/>
                          <a:latin typeface="Meiryo UI" panose="020B0604030504040204" pitchFamily="50" charset="-128"/>
                          <a:ea typeface="Meiryo UI" panose="020B0604030504040204" pitchFamily="50" charset="-128"/>
                        </a:rPr>
                        <a:t>×××</a:t>
                      </a:r>
                      <a:endParaRPr lang="ja-JP" altLang="en-US" sz="11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ja-JP" altLang="en-US" sz="1100" b="0" i="0" u="none" strike="noStrike" dirty="0">
                          <a:effectLst/>
                          <a:latin typeface="Meiryo UI" panose="020B0604030504040204" pitchFamily="50" charset="-128"/>
                          <a:ea typeface="Meiryo UI" panose="020B0604030504040204" pitchFamily="50" charset="-128"/>
                        </a:rPr>
                        <a:t>○○</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effectLst/>
                          <a:latin typeface="Meiryo UI" panose="020B0604030504040204" pitchFamily="50" charset="-128"/>
                          <a:ea typeface="Meiryo UI" panose="020B0604030504040204" pitchFamily="50" charset="-128"/>
                        </a:rPr>
                        <a:t>ALK</a:t>
                      </a:r>
                      <a:endParaRPr lang="ja-JP" altLang="en-US" sz="11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altLang="ja-JP" sz="1100" b="0" i="0" u="none" strike="noStrike" dirty="0">
                          <a:effectLst/>
                          <a:latin typeface="Meiryo UI" panose="020B0604030504040204" pitchFamily="50" charset="-128"/>
                          <a:ea typeface="Meiryo UI" panose="020B0604030504040204" pitchFamily="50" charset="-128"/>
                        </a:rPr>
                        <a:t>p.Arg1275Gln</a:t>
                      </a:r>
                      <a:endParaRPr lang="ja-JP" altLang="en-US" sz="11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altLang="ja-JP" sz="1100" b="0" i="0" u="none" strike="noStrike" dirty="0">
                          <a:effectLst/>
                          <a:latin typeface="Meiryo UI" panose="020B0604030504040204" pitchFamily="50" charset="-128"/>
                          <a:ea typeface="Meiryo UI" panose="020B0604030504040204" pitchFamily="50" charset="-128"/>
                        </a:rPr>
                        <a:t>c.3824G&gt;A</a:t>
                      </a:r>
                      <a:endParaRPr lang="ja-JP" altLang="en-US" sz="11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ja-JP" sz="1100" b="0" i="0" u="none" strike="noStrike" dirty="0">
                          <a:effectLst/>
                          <a:latin typeface="Meiryo UI" panose="020B0604030504040204" pitchFamily="50" charset="-128"/>
                          <a:ea typeface="Meiryo UI" panose="020B0604030504040204" pitchFamily="50" charset="-128"/>
                        </a:rPr>
                        <a:t>positive</a:t>
                      </a:r>
                      <a:endParaRPr lang="ja-JP" altLang="en-US" sz="11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8482">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ja-JP" sz="1100" b="0" i="0" u="none" strike="noStrike" dirty="0">
                          <a:effectLst/>
                          <a:latin typeface="Meiryo UI" panose="020B0604030504040204" pitchFamily="50" charset="-128"/>
                          <a:ea typeface="Meiryo UI" panose="020B0604030504040204" pitchFamily="50" charset="-128"/>
                        </a:rPr>
                        <a:t>1</a:t>
                      </a:r>
                      <a:endParaRPr lang="ja-JP" altLang="en-US" sz="11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ja-JP" sz="1100" b="0" i="0" u="none" strike="noStrike" dirty="0">
                          <a:effectLst/>
                          <a:latin typeface="Meiryo UI" panose="020B0604030504040204" pitchFamily="50" charset="-128"/>
                          <a:ea typeface="Meiryo UI" panose="020B0604030504040204" pitchFamily="50" charset="-128"/>
                        </a:rPr>
                        <a:t>×××</a:t>
                      </a:r>
                      <a:endParaRPr lang="ja-JP" altLang="en-US" sz="11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ja-JP" altLang="en-US" sz="1100" b="0" i="0" u="none" strike="noStrike" dirty="0">
                          <a:effectLst/>
                          <a:latin typeface="Meiryo UI" panose="020B0604030504040204" pitchFamily="50" charset="-128"/>
                          <a:ea typeface="Meiryo UI" panose="020B0604030504040204" pitchFamily="50" charset="-128"/>
                        </a:rPr>
                        <a:t>○○</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altLang="ja-JP" sz="1100" b="0" i="0" u="none" strike="noStrike" dirty="0">
                          <a:effectLst/>
                          <a:latin typeface="Meiryo UI" panose="020B0604030504040204" pitchFamily="50" charset="-128"/>
                          <a:ea typeface="Meiryo UI" panose="020B0604030504040204" pitchFamily="50" charset="-128"/>
                        </a:rPr>
                        <a:t>EGFR Exon 19 del</a:t>
                      </a:r>
                      <a:endParaRPr lang="ja-JP" altLang="en-US" sz="11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altLang="ja-JP" sz="1100" b="0" i="0" u="none" strike="noStrike" dirty="0">
                          <a:effectLst/>
                          <a:latin typeface="Meiryo UI" panose="020B0604030504040204" pitchFamily="50" charset="-128"/>
                          <a:ea typeface="Meiryo UI" panose="020B0604030504040204" pitchFamily="50" charset="-128"/>
                        </a:rPr>
                        <a:t>p.Glu746_Ala750del</a:t>
                      </a:r>
                      <a:endParaRPr lang="ja-JP" altLang="en-US" sz="11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effectLst/>
                          <a:latin typeface="Meiryo UI" panose="020B0604030504040204" pitchFamily="50" charset="-128"/>
                          <a:ea typeface="Meiryo UI" panose="020B0604030504040204" pitchFamily="50" charset="-128"/>
                        </a:rPr>
                        <a:t>××××</a:t>
                      </a:r>
                      <a:endParaRPr lang="ja-JP" altLang="en-US" sz="11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ja-JP" sz="1100" b="0" i="0" u="none" strike="noStrike" dirty="0">
                          <a:effectLst/>
                          <a:latin typeface="Meiryo UI" panose="020B0604030504040204" pitchFamily="50" charset="-128"/>
                          <a:ea typeface="Meiryo UI" panose="020B0604030504040204" pitchFamily="50" charset="-128"/>
                        </a:rPr>
                        <a:t>negative</a:t>
                      </a:r>
                      <a:r>
                        <a:rPr lang="ja-JP" altLang="en-US" sz="1100" b="0" i="0" u="none" strike="noStrike" dirty="0">
                          <a:effectLst/>
                          <a:latin typeface="Meiryo UI" panose="020B0604030504040204" pitchFamily="50" charset="-128"/>
                          <a:ea typeface="Meiryo UI" panose="020B0604030504040204" pitchFamily="50" charset="-128"/>
                        </a:rPr>
                        <a:t>　</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8482">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ja-JP" sz="1100" b="0" i="0" u="none" strike="noStrike" dirty="0">
                          <a:effectLst/>
                          <a:latin typeface="Meiryo UI" panose="020B0604030504040204" pitchFamily="50" charset="-128"/>
                          <a:ea typeface="Meiryo UI" panose="020B0604030504040204" pitchFamily="50" charset="-128"/>
                        </a:rPr>
                        <a:t>1</a:t>
                      </a:r>
                      <a:endParaRPr lang="ja-JP" altLang="en-US" sz="11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ja-JP" sz="1100" b="0" i="0" u="none" strike="noStrike" dirty="0">
                          <a:effectLst/>
                          <a:latin typeface="Meiryo UI" panose="020B0604030504040204" pitchFamily="50" charset="-128"/>
                          <a:ea typeface="Meiryo UI" panose="020B0604030504040204" pitchFamily="50" charset="-128"/>
                        </a:rPr>
                        <a:t>×××</a:t>
                      </a:r>
                      <a:endParaRPr lang="ja-JP" altLang="en-US" sz="11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ja-JP" altLang="en-US" sz="1100" b="0" i="0" u="none" strike="noStrike" dirty="0">
                          <a:effectLst/>
                          <a:latin typeface="Meiryo UI" panose="020B0604030504040204" pitchFamily="50" charset="-128"/>
                          <a:ea typeface="Meiryo UI" panose="020B0604030504040204" pitchFamily="50" charset="-128"/>
                        </a:rPr>
                        <a:t>○○</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altLang="ja-JP" sz="1100" b="0" i="0" u="none" strike="noStrike" dirty="0">
                          <a:effectLst/>
                          <a:latin typeface="Meiryo UI" panose="020B0604030504040204" pitchFamily="50" charset="-128"/>
                          <a:ea typeface="Meiryo UI" panose="020B0604030504040204" pitchFamily="50" charset="-128"/>
                        </a:rPr>
                        <a:t>EGFR L858R</a:t>
                      </a:r>
                      <a:endParaRPr lang="ja-JP" altLang="en-US" sz="11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altLang="ja-JP" sz="1100" b="0" i="0" u="none" strike="noStrike" dirty="0">
                          <a:effectLst/>
                          <a:latin typeface="Meiryo UI" panose="020B0604030504040204" pitchFamily="50" charset="-128"/>
                          <a:ea typeface="Meiryo UI" panose="020B0604030504040204" pitchFamily="50" charset="-128"/>
                        </a:rPr>
                        <a:t>p.Leu858Arg</a:t>
                      </a:r>
                      <a:endParaRPr lang="ja-JP" altLang="en-US" sz="11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altLang="ja-JP" sz="1100" b="0" i="0" u="none" strike="noStrike" dirty="0">
                          <a:effectLst/>
                          <a:latin typeface="Meiryo UI" panose="020B0604030504040204" pitchFamily="50" charset="-128"/>
                          <a:ea typeface="Meiryo UI" panose="020B0604030504040204" pitchFamily="50" charset="-128"/>
                        </a:rPr>
                        <a:t>c.2573T&gt;G</a:t>
                      </a:r>
                      <a:endParaRPr lang="ja-JP" altLang="en-US" sz="11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ja-JP" sz="1100" b="0" i="0" u="none" strike="noStrike" dirty="0">
                          <a:effectLst/>
                          <a:latin typeface="Meiryo UI" panose="020B0604030504040204" pitchFamily="50" charset="-128"/>
                          <a:ea typeface="Meiryo UI" panose="020B0604030504040204" pitchFamily="50" charset="-128"/>
                        </a:rPr>
                        <a:t>negative</a:t>
                      </a:r>
                      <a:r>
                        <a:rPr lang="ja-JP" altLang="en-US" sz="1100" b="0" i="0" u="none" strike="noStrike" dirty="0">
                          <a:effectLst/>
                          <a:latin typeface="Meiryo UI" panose="020B0604030504040204" pitchFamily="50" charset="-128"/>
                          <a:ea typeface="Meiryo UI" panose="020B0604030504040204" pitchFamily="50" charset="-128"/>
                        </a:rPr>
                        <a:t>　</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8482">
                <a:tc>
                  <a:txBody>
                    <a:bodyPr/>
                    <a:lstStyle/>
                    <a:p>
                      <a:pPr algn="ctr" fontAlgn="ctr"/>
                      <a:r>
                        <a:rPr lang="en-US" altLang="ja-JP" sz="1100" b="0" i="0" u="none" strike="noStrike" dirty="0">
                          <a:effectLst/>
                          <a:latin typeface="Meiryo UI" panose="020B0604030504040204" pitchFamily="50" charset="-128"/>
                          <a:ea typeface="Meiryo UI" panose="020B0604030504040204" pitchFamily="50" charset="-128"/>
                        </a:rPr>
                        <a:t>1</a:t>
                      </a:r>
                      <a:endParaRPr lang="ja-JP" altLang="en-US" sz="11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effectLst/>
                          <a:latin typeface="Meiryo UI" panose="020B0604030504040204" pitchFamily="50" charset="-128"/>
                          <a:ea typeface="Meiryo UI" panose="020B0604030504040204" pitchFamily="50" charset="-128"/>
                        </a:rPr>
                        <a:t>×××</a:t>
                      </a:r>
                      <a:endParaRPr lang="ja-JP" altLang="en-US" sz="11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effectLst/>
                          <a:latin typeface="Meiryo UI" panose="020B0604030504040204" pitchFamily="50" charset="-128"/>
                          <a:ea typeface="Meiryo UI" panose="020B0604030504040204" pitchFamily="50" charset="-128"/>
                        </a:rPr>
                        <a:t>ROS-1</a:t>
                      </a:r>
                      <a:endParaRPr lang="ja-JP" altLang="en-US" sz="11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altLang="ja-JP" sz="1100" b="0" i="0" u="none" strike="noStrike" dirty="0">
                          <a:effectLst/>
                          <a:latin typeface="Meiryo UI" panose="020B0604030504040204" pitchFamily="50" charset="-128"/>
                          <a:ea typeface="Meiryo UI" panose="020B0604030504040204" pitchFamily="50" charset="-128"/>
                        </a:rPr>
                        <a:t>p.Gly2032Arg</a:t>
                      </a:r>
                      <a:endParaRPr lang="ja-JP" altLang="en-US" sz="11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altLang="ja-JP" sz="1100" b="0" i="0" u="none" strike="noStrike" dirty="0">
                          <a:effectLst/>
                          <a:latin typeface="Meiryo UI" panose="020B0604030504040204" pitchFamily="50" charset="-128"/>
                          <a:ea typeface="Meiryo UI" panose="020B0604030504040204" pitchFamily="50" charset="-128"/>
                        </a:rPr>
                        <a:t>c.6094G&gt;A</a:t>
                      </a:r>
                      <a:endParaRPr lang="ja-JP" altLang="en-US" sz="11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ja-JP" sz="1100" b="0" i="0" u="none" strike="noStrike" dirty="0">
                          <a:effectLst/>
                          <a:latin typeface="Meiryo UI" panose="020B0604030504040204" pitchFamily="50" charset="-128"/>
                          <a:ea typeface="Meiryo UI" panose="020B0604030504040204" pitchFamily="50" charset="-128"/>
                        </a:rPr>
                        <a:t>negative</a:t>
                      </a:r>
                      <a:r>
                        <a:rPr lang="ja-JP" altLang="en-US" sz="1100" b="0" i="0" u="none" strike="noStrike" dirty="0">
                          <a:effectLst/>
                          <a:latin typeface="Meiryo UI" panose="020B0604030504040204" pitchFamily="50" charset="-128"/>
                          <a:ea typeface="Meiryo UI" panose="020B0604030504040204" pitchFamily="50" charset="-128"/>
                        </a:rPr>
                        <a:t>　</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8482">
                <a:tc>
                  <a:txBody>
                    <a:bodyPr/>
                    <a:lstStyle/>
                    <a:p>
                      <a:pPr algn="ctr" fontAlgn="ctr"/>
                      <a:r>
                        <a:rPr lang="en-US" altLang="ja-JP" sz="1100" b="0" i="0" u="none" strike="noStrike" dirty="0">
                          <a:effectLst/>
                          <a:latin typeface="Meiryo UI" panose="020B0604030504040204" pitchFamily="50" charset="-128"/>
                          <a:ea typeface="Meiryo UI" panose="020B0604030504040204" pitchFamily="50" charset="-128"/>
                        </a:rPr>
                        <a:t>1</a:t>
                      </a:r>
                      <a:endParaRPr lang="ja-JP" altLang="en-US" sz="11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effectLst/>
                          <a:latin typeface="Meiryo UI" panose="020B0604030504040204" pitchFamily="50" charset="-128"/>
                          <a:ea typeface="Meiryo UI" panose="020B0604030504040204" pitchFamily="50" charset="-128"/>
                        </a:rPr>
                        <a:t>×××</a:t>
                      </a:r>
                      <a:endParaRPr lang="ja-JP" altLang="en-US" sz="11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effectLst/>
                          <a:latin typeface="Meiryo UI" panose="020B0604030504040204" pitchFamily="50" charset="-128"/>
                          <a:ea typeface="Meiryo UI" panose="020B0604030504040204" pitchFamily="50" charset="-128"/>
                        </a:rPr>
                        <a:t>MET</a:t>
                      </a:r>
                      <a:endParaRPr lang="ja-JP" altLang="en-US" sz="11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altLang="ja-JP" sz="1100" b="0" i="0" u="none" strike="noStrike" dirty="0">
                          <a:effectLst/>
                          <a:latin typeface="Meiryo UI" panose="020B0604030504040204" pitchFamily="50" charset="-128"/>
                          <a:ea typeface="Meiryo UI" panose="020B0604030504040204" pitchFamily="50" charset="-128"/>
                        </a:rPr>
                        <a:t>p.Met1268Ile</a:t>
                      </a:r>
                      <a:endParaRPr lang="ja-JP" altLang="en-US" sz="11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altLang="ja-JP" sz="1100" b="0" i="0" u="none" strike="noStrike" dirty="0">
                          <a:effectLst/>
                          <a:latin typeface="Meiryo UI" panose="020B0604030504040204" pitchFamily="50" charset="-128"/>
                          <a:ea typeface="Meiryo UI" panose="020B0604030504040204" pitchFamily="50" charset="-128"/>
                        </a:rPr>
                        <a:t>c.3804G&gt;A</a:t>
                      </a:r>
                      <a:endParaRPr lang="ja-JP" altLang="en-US" sz="11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ja-JP" sz="1100" b="0" i="0" u="none" strike="noStrike" dirty="0">
                          <a:effectLst/>
                          <a:latin typeface="Meiryo UI" panose="020B0604030504040204" pitchFamily="50" charset="-128"/>
                          <a:ea typeface="Meiryo UI" panose="020B0604030504040204" pitchFamily="50" charset="-128"/>
                        </a:rPr>
                        <a:t>negative</a:t>
                      </a:r>
                      <a:r>
                        <a:rPr lang="ja-JP" altLang="en-US" sz="1100" b="0" i="0" u="none" strike="noStrike" dirty="0">
                          <a:effectLst/>
                          <a:latin typeface="Meiryo UI" panose="020B0604030504040204" pitchFamily="50" charset="-128"/>
                          <a:ea typeface="Meiryo UI" panose="020B0604030504040204" pitchFamily="50" charset="-128"/>
                        </a:rPr>
                        <a:t>　</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タイトル 1"/>
          <p:cNvSpPr txBox="1">
            <a:spLocks/>
          </p:cNvSpPr>
          <p:nvPr/>
        </p:nvSpPr>
        <p:spPr>
          <a:xfrm>
            <a:off x="1786981" y="118817"/>
            <a:ext cx="8981800" cy="430887"/>
          </a:xfrm>
          <a:prstGeom prst="rect">
            <a:avLst/>
          </a:prstGeom>
        </p:spPr>
        <p:txBody>
          <a:bodyPr/>
          <a:lstStyle>
            <a:lvl1pPr algn="l" defTabSz="457200" rtl="0" eaLnBrk="0" fontAlgn="base" hangingPunct="0">
              <a:spcBef>
                <a:spcPct val="0"/>
              </a:spcBef>
              <a:spcAft>
                <a:spcPct val="0"/>
              </a:spcAft>
              <a:defRPr kumimoji="1" sz="2600" kern="1200">
                <a:solidFill>
                  <a:schemeClr val="tx1"/>
                </a:solidFill>
                <a:latin typeface="+mj-ea"/>
                <a:ea typeface="+mj-ea"/>
                <a:cs typeface="ＭＳ Ｐゴシック" charset="0"/>
              </a:defRPr>
            </a:lvl1pPr>
            <a:lvl2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2pPr>
            <a:lvl3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3pPr>
            <a:lvl4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4pPr>
            <a:lvl5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mn-lt"/>
                <a:ea typeface="メイリオ" panose="020B0604030504040204" pitchFamily="50" charset="-128"/>
              </a:rPr>
              <a:t>データのサンプル</a:t>
            </a:r>
            <a:r>
              <a:rPr kumimoji="1" lang="en-US" altLang="ja-JP" sz="3600" b="0" i="0" u="none" strike="noStrike" kern="1200" cap="none" spc="0" normalizeH="0" baseline="0" noProof="0" dirty="0">
                <a:ln>
                  <a:noFill/>
                </a:ln>
                <a:solidFill>
                  <a:prstClr val="black"/>
                </a:solidFill>
                <a:effectLst/>
                <a:uLnTx/>
                <a:uFillTx/>
                <a:latin typeface="+mn-lt"/>
                <a:ea typeface="メイリオ" panose="020B0604030504040204" pitchFamily="50" charset="-128"/>
              </a:rPr>
              <a:t>〈</a:t>
            </a:r>
            <a:r>
              <a:rPr kumimoji="1" lang="ja-JP" altLang="en-US" sz="3600" b="0" i="0" u="none" strike="noStrike" kern="1200" cap="none" spc="0" normalizeH="0" baseline="0" noProof="0" dirty="0">
                <a:ln>
                  <a:noFill/>
                </a:ln>
                <a:solidFill>
                  <a:prstClr val="black"/>
                </a:solidFill>
                <a:effectLst/>
                <a:uLnTx/>
                <a:uFillTx/>
                <a:latin typeface="+mn-lt"/>
                <a:ea typeface="メイリオ" panose="020B0604030504040204" pitchFamily="50" charset="-128"/>
              </a:rPr>
              <a:t>検査会社⇒肺癌学会</a:t>
            </a:r>
            <a:r>
              <a:rPr kumimoji="1" lang="en-US" altLang="ja-JP" sz="3600" b="0" i="0" u="none" strike="noStrike" kern="1200" cap="none" spc="0" normalizeH="0" baseline="0" noProof="0" dirty="0">
                <a:ln>
                  <a:noFill/>
                </a:ln>
                <a:solidFill>
                  <a:prstClr val="black"/>
                </a:solidFill>
                <a:effectLst/>
                <a:uLnTx/>
                <a:uFillTx/>
                <a:latin typeface="+mn-lt"/>
                <a:ea typeface="メイリオ" panose="020B0604030504040204" pitchFamily="50" charset="-128"/>
              </a:rPr>
              <a:t>〉</a:t>
            </a:r>
            <a:endParaRPr kumimoji="1" lang="ja-JP" altLang="en-US" sz="3600" b="0" i="0" u="none" strike="noStrike" kern="1200" cap="none" spc="0" normalizeH="0" baseline="0" noProof="0" dirty="0">
              <a:ln>
                <a:noFill/>
              </a:ln>
              <a:solidFill>
                <a:prstClr val="black"/>
              </a:solidFill>
              <a:effectLst/>
              <a:uLnTx/>
              <a:uFillTx/>
              <a:latin typeface="+mn-lt"/>
              <a:ea typeface="メイリオ" panose="020B0604030504040204" pitchFamily="50" charset="-128"/>
            </a:endParaRPr>
          </a:p>
        </p:txBody>
      </p:sp>
      <p:sp>
        <p:nvSpPr>
          <p:cNvPr id="9" name="テキスト ボックス 8"/>
          <p:cNvSpPr txBox="1"/>
          <p:nvPr/>
        </p:nvSpPr>
        <p:spPr bwMode="auto">
          <a:xfrm>
            <a:off x="2087040" y="1282035"/>
            <a:ext cx="8017920" cy="1777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marL="0" marR="0" lvl="0" indent="0" algn="l" defTabSz="457200" rtl="0" eaLnBrk="0" fontAlgn="base" latinLnBrk="0" hangingPunct="0">
              <a:lnSpc>
                <a:spcPct val="11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データ量：最大</a:t>
            </a:r>
            <a:r>
              <a:rPr lang="en-US" altLang="ja-JP" sz="2000" dirty="0">
                <a:solidFill>
                  <a:prstClr val="black"/>
                </a:solidFill>
                <a:latin typeface="+mn-lt"/>
                <a:ea typeface="メイリオ" panose="020B0604030504040204" pitchFamily="50" charset="-128"/>
                <a:cs typeface="Arial" panose="020B0604020202020204" pitchFamily="34" charset="0"/>
              </a:rPr>
              <a:t>2000</a:t>
            </a:r>
            <a:r>
              <a:rPr kumimoji="1" lang="ja-JP" altLang="en-US"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件</a:t>
            </a:r>
            <a:r>
              <a:rPr kumimoji="1" lang="en-US" altLang="ja-JP"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a:t>
            </a:r>
            <a:r>
              <a:rPr kumimoji="1" lang="ja-JP" altLang="en-US"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月（</a:t>
            </a:r>
            <a:r>
              <a:rPr kumimoji="1" lang="en-US" altLang="ja-JP"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8</a:t>
            </a:r>
            <a:r>
              <a:rPr kumimoji="1" lang="ja-JP" altLang="en-US"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割：</a:t>
            </a:r>
            <a:r>
              <a:rPr kumimoji="1" lang="en-US" altLang="ja-JP"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46</a:t>
            </a:r>
            <a:r>
              <a:rPr kumimoji="1" lang="ja-JP" altLang="en-US"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遺伝子、</a:t>
            </a:r>
            <a:r>
              <a:rPr kumimoji="1" lang="en-US" altLang="ja-JP"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2</a:t>
            </a:r>
            <a:r>
              <a:rPr kumimoji="1" lang="ja-JP" altLang="en-US"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割：</a:t>
            </a:r>
            <a:r>
              <a:rPr kumimoji="1" lang="en-US" altLang="ja-JP"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4CDx</a:t>
            </a:r>
            <a:r>
              <a:rPr kumimoji="1" lang="ja-JP" altLang="en-US"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a:t>
            </a:r>
            <a:endParaRPr kumimoji="1" lang="en-US" altLang="ja-JP"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endParaRPr>
          </a:p>
          <a:p>
            <a:pPr marL="0" marR="0" lvl="0" indent="0" algn="l" defTabSz="457200" rtl="0" eaLnBrk="0" fontAlgn="base" latinLnBrk="0" hangingPunct="0">
              <a:lnSpc>
                <a:spcPct val="11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データ提供元 ：検査会社</a:t>
            </a:r>
            <a:endParaRPr kumimoji="1" lang="en-US" altLang="ja-JP"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endParaRPr>
          </a:p>
          <a:p>
            <a:pPr marL="0" marR="0" lvl="0" indent="0" algn="l" defTabSz="457200" rtl="0" eaLnBrk="0" fontAlgn="base" latinLnBrk="0" hangingPunct="0">
              <a:lnSpc>
                <a:spcPct val="11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提供頻度：</a:t>
            </a:r>
            <a:r>
              <a:rPr kumimoji="1" lang="en-US" altLang="ja-JP"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2</a:t>
            </a:r>
            <a:r>
              <a:rPr kumimoji="1" lang="ja-JP" altLang="en-US"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週に</a:t>
            </a:r>
            <a:r>
              <a:rPr kumimoji="1" lang="en-US" altLang="ja-JP"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1</a:t>
            </a:r>
            <a:r>
              <a:rPr kumimoji="1" lang="ja-JP" altLang="en-US"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回</a:t>
            </a:r>
            <a:endParaRPr kumimoji="1" lang="en-US" altLang="ja-JP"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endParaRPr>
          </a:p>
          <a:p>
            <a:pPr marL="0" marR="0" lvl="0" indent="0" algn="l" defTabSz="457200" rtl="0" eaLnBrk="0" fontAlgn="base" latinLnBrk="0" hangingPunct="0">
              <a:lnSpc>
                <a:spcPct val="11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項目：</a:t>
            </a:r>
            <a:r>
              <a:rPr kumimoji="1" lang="en-US" altLang="ja-JP"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46</a:t>
            </a:r>
            <a:r>
              <a:rPr kumimoji="1" lang="ja-JP" altLang="en-US"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遺伝子（患者同意を得た患者のみ）</a:t>
            </a:r>
            <a:endParaRPr kumimoji="1" lang="en-US" altLang="ja-JP"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endParaRPr>
          </a:p>
          <a:p>
            <a:pPr marL="0" marR="0" lvl="0" indent="0" algn="l" defTabSz="457200" rtl="0" eaLnBrk="0" fontAlgn="base" latinLnBrk="0" hangingPunct="0">
              <a:lnSpc>
                <a:spcPct val="11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情報の種類：要配慮個人情報</a:t>
            </a:r>
            <a:endParaRPr kumimoji="1" lang="en-US" altLang="ja-JP"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endParaRPr>
          </a:p>
        </p:txBody>
      </p:sp>
      <p:sp>
        <p:nvSpPr>
          <p:cNvPr id="11" name="テキスト ボックス 10"/>
          <p:cNvSpPr txBox="1"/>
          <p:nvPr/>
        </p:nvSpPr>
        <p:spPr bwMode="auto">
          <a:xfrm>
            <a:off x="2144485" y="4671400"/>
            <a:ext cx="2656114" cy="397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marL="0" marR="0" lvl="0" indent="0" algn="l" defTabSz="457200" rtl="0" eaLnBrk="0" fontAlgn="base" latinLnBrk="0" hangingPunct="0">
              <a:lnSpc>
                <a:spcPct val="11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OTF 新ゴ Pro R" charset="0"/>
              </a:rPr>
              <a:t>〈</a:t>
            </a:r>
            <a:r>
              <a:rPr kumimoji="1" lang="ja-JP" altLang="en-US" sz="18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OTF 新ゴ Pro R" charset="0"/>
              </a:rPr>
              <a:t>詳細</a:t>
            </a:r>
            <a:r>
              <a:rPr kumimoji="1" lang="en-US" altLang="ja-JP" sz="18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OTF 新ゴ Pro R" charset="0"/>
              </a:rPr>
              <a:t>〉</a:t>
            </a:r>
            <a:endParaRPr kumimoji="1" lang="ja-JP" altLang="en-US" sz="18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OTF 新ゴ Pro R" charset="0"/>
            </a:endParaRPr>
          </a:p>
        </p:txBody>
      </p:sp>
      <p:sp>
        <p:nvSpPr>
          <p:cNvPr id="12" name="テキスト ボックス 11"/>
          <p:cNvSpPr txBox="1"/>
          <p:nvPr/>
        </p:nvSpPr>
        <p:spPr bwMode="auto">
          <a:xfrm>
            <a:off x="3097708" y="4671400"/>
            <a:ext cx="5844969" cy="397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marL="285750" marR="0" lvl="0" indent="-285750" algn="l" defTabSz="457200" rtl="0" eaLnBrk="0" fontAlgn="base" latinLnBrk="0" hangingPunct="0">
              <a:lnSpc>
                <a:spcPct val="110000"/>
              </a:lnSpc>
              <a:spcBef>
                <a:spcPct val="0"/>
              </a:spcBef>
              <a:spcAft>
                <a:spcPct val="0"/>
              </a:spcAft>
              <a:buClrTx/>
              <a:buSzTx/>
              <a:buFont typeface="Wingdings" panose="05000000000000000000" pitchFamily="2" charset="2"/>
              <a:buChar char="ü"/>
              <a:tabLst/>
              <a:defRPr/>
            </a:pPr>
            <a:r>
              <a:rPr kumimoji="1" lang="ja-JP" altLang="en-US" sz="18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OTF 新ゴ Pro R" charset="0"/>
              </a:rPr>
              <a:t>遺伝子変異データ（症例毎）</a:t>
            </a:r>
          </a:p>
        </p:txBody>
      </p:sp>
      <p:sp>
        <p:nvSpPr>
          <p:cNvPr id="2" name="テキスト ボックス 1">
            <a:extLst>
              <a:ext uri="{FF2B5EF4-FFF2-40B4-BE49-F238E27FC236}">
                <a16:creationId xmlns:a16="http://schemas.microsoft.com/office/drawing/2014/main" id="{7D51D6E8-9A91-3B64-DF66-5228B1C1EC3F}"/>
              </a:ext>
            </a:extLst>
          </p:cNvPr>
          <p:cNvSpPr txBox="1"/>
          <p:nvPr/>
        </p:nvSpPr>
        <p:spPr bwMode="auto">
          <a:xfrm>
            <a:off x="3698896" y="3296359"/>
            <a:ext cx="4794207" cy="761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marL="285750" indent="-285750">
              <a:lnSpc>
                <a:spcPct val="110000"/>
              </a:lnSpc>
              <a:buFont typeface="Wingdings" panose="05000000000000000000" pitchFamily="2" charset="2"/>
              <a:buChar char="ü"/>
            </a:pPr>
            <a:r>
              <a:rPr kumimoji="1" lang="ja-JP" altLang="en-US" sz="2000" dirty="0">
                <a:solidFill>
                  <a:srgbClr val="FF0000"/>
                </a:solidFill>
                <a:latin typeface="+mn-lt"/>
                <a:ea typeface="メイリオ" panose="020B0604030504040204" pitchFamily="50" charset="-128"/>
                <a:cs typeface="A-OTF 新ゴ Pro R" charset="0"/>
              </a:rPr>
              <a:t>セキュリティの担保されたクラウド</a:t>
            </a:r>
            <a:endParaRPr lang="en-US" altLang="ja-JP" sz="2000" dirty="0">
              <a:solidFill>
                <a:srgbClr val="FF0000"/>
              </a:solidFill>
              <a:latin typeface="+mn-lt"/>
              <a:ea typeface="メイリオ" panose="020B0604030504040204" pitchFamily="50" charset="-128"/>
              <a:cs typeface="A-OTF 新ゴ Pro R" charset="0"/>
            </a:endParaRPr>
          </a:p>
          <a:p>
            <a:pPr marL="285750" indent="-285750">
              <a:lnSpc>
                <a:spcPct val="110000"/>
              </a:lnSpc>
              <a:buFont typeface="Wingdings" panose="05000000000000000000" pitchFamily="2" charset="2"/>
              <a:buChar char="ü"/>
            </a:pPr>
            <a:r>
              <a:rPr lang="ja-JP" altLang="en-US" sz="2000" dirty="0">
                <a:solidFill>
                  <a:srgbClr val="FF0000"/>
                </a:solidFill>
                <a:latin typeface="+mn-lt"/>
                <a:ea typeface="メイリオ" panose="020B0604030504040204" pitchFamily="50" charset="-128"/>
                <a:cs typeface="A-OTF 新ゴ Pro R" charset="0"/>
              </a:rPr>
              <a:t>暗号化された回線</a:t>
            </a:r>
            <a:r>
              <a:rPr kumimoji="1" lang="ja-JP" altLang="en-US" sz="2000" dirty="0">
                <a:solidFill>
                  <a:srgbClr val="FF0000"/>
                </a:solidFill>
                <a:latin typeface="+mn-lt"/>
                <a:ea typeface="メイリオ" panose="020B0604030504040204" pitchFamily="50" charset="-128"/>
                <a:cs typeface="A-OTF 新ゴ Pro R" charset="0"/>
              </a:rPr>
              <a:t>でデータをやり取り</a:t>
            </a:r>
          </a:p>
        </p:txBody>
      </p:sp>
      <p:cxnSp>
        <p:nvCxnSpPr>
          <p:cNvPr id="4" name="直線コネクタ 3">
            <a:extLst>
              <a:ext uri="{FF2B5EF4-FFF2-40B4-BE49-F238E27FC236}">
                <a16:creationId xmlns:a16="http://schemas.microsoft.com/office/drawing/2014/main" id="{2A3DC8B5-00B8-F2D5-FE39-8D297037B677}"/>
              </a:ext>
            </a:extLst>
          </p:cNvPr>
          <p:cNvCxnSpPr/>
          <p:nvPr/>
        </p:nvCxnSpPr>
        <p:spPr>
          <a:xfrm>
            <a:off x="0" y="823354"/>
            <a:ext cx="12192000" cy="0"/>
          </a:xfrm>
          <a:prstGeom prst="line">
            <a:avLst/>
          </a:prstGeom>
          <a:ln w="28575">
            <a:solidFill>
              <a:srgbClr val="0070C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9672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319347" y="166793"/>
            <a:ext cx="9553303" cy="430887"/>
          </a:xfrm>
          <a:prstGeom prst="rect">
            <a:avLst/>
          </a:prstGeom>
        </p:spPr>
        <p:txBody>
          <a:bodyPr/>
          <a:lstStyle>
            <a:lvl1pPr algn="l" defTabSz="457200" rtl="0" eaLnBrk="0" fontAlgn="base" hangingPunct="0">
              <a:spcBef>
                <a:spcPct val="0"/>
              </a:spcBef>
              <a:spcAft>
                <a:spcPct val="0"/>
              </a:spcAft>
              <a:defRPr kumimoji="1" sz="2600" kern="1200">
                <a:solidFill>
                  <a:schemeClr val="tx1"/>
                </a:solidFill>
                <a:latin typeface="+mj-ea"/>
                <a:ea typeface="+mj-ea"/>
                <a:cs typeface="ＭＳ Ｐゴシック" charset="0"/>
              </a:defRPr>
            </a:lvl1pPr>
            <a:lvl2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2pPr>
            <a:lvl3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3pPr>
            <a:lvl4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4pPr>
            <a:lvl5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データのサンプル</a:t>
            </a:r>
            <a:r>
              <a:rPr kumimoji="1" lang="en-US" altLang="ja-JP"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肺癌学会⇒各製薬企業</a:t>
            </a:r>
            <a:r>
              <a:rPr kumimoji="1" lang="en-US" altLang="ja-JP"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endParaRPr kumimoji="1"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939106301"/>
              </p:ext>
            </p:extLst>
          </p:nvPr>
        </p:nvGraphicFramePr>
        <p:xfrm>
          <a:off x="1999671" y="3841553"/>
          <a:ext cx="8192657" cy="2577922"/>
        </p:xfrm>
        <a:graphic>
          <a:graphicData uri="http://schemas.openxmlformats.org/drawingml/2006/table">
            <a:tbl>
              <a:tblPr/>
              <a:tblGrid>
                <a:gridCol w="329453">
                  <a:extLst>
                    <a:ext uri="{9D8B030D-6E8A-4147-A177-3AD203B41FA5}">
                      <a16:colId xmlns:a16="http://schemas.microsoft.com/office/drawing/2014/main" val="20000"/>
                    </a:ext>
                  </a:extLst>
                </a:gridCol>
                <a:gridCol w="969768">
                  <a:extLst>
                    <a:ext uri="{9D8B030D-6E8A-4147-A177-3AD203B41FA5}">
                      <a16:colId xmlns:a16="http://schemas.microsoft.com/office/drawing/2014/main" val="20001"/>
                    </a:ext>
                  </a:extLst>
                </a:gridCol>
                <a:gridCol w="556784">
                  <a:extLst>
                    <a:ext uri="{9D8B030D-6E8A-4147-A177-3AD203B41FA5}">
                      <a16:colId xmlns:a16="http://schemas.microsoft.com/office/drawing/2014/main" val="20003"/>
                    </a:ext>
                  </a:extLst>
                </a:gridCol>
                <a:gridCol w="785040">
                  <a:extLst>
                    <a:ext uri="{9D8B030D-6E8A-4147-A177-3AD203B41FA5}">
                      <a16:colId xmlns:a16="http://schemas.microsoft.com/office/drawing/2014/main" val="20005"/>
                    </a:ext>
                  </a:extLst>
                </a:gridCol>
                <a:gridCol w="949753">
                  <a:extLst>
                    <a:ext uri="{9D8B030D-6E8A-4147-A177-3AD203B41FA5}">
                      <a16:colId xmlns:a16="http://schemas.microsoft.com/office/drawing/2014/main" val="685237655"/>
                    </a:ext>
                  </a:extLst>
                </a:gridCol>
                <a:gridCol w="949753">
                  <a:extLst>
                    <a:ext uri="{9D8B030D-6E8A-4147-A177-3AD203B41FA5}">
                      <a16:colId xmlns:a16="http://schemas.microsoft.com/office/drawing/2014/main" val="20007"/>
                    </a:ext>
                  </a:extLst>
                </a:gridCol>
                <a:gridCol w="959982">
                  <a:extLst>
                    <a:ext uri="{9D8B030D-6E8A-4147-A177-3AD203B41FA5}">
                      <a16:colId xmlns:a16="http://schemas.microsoft.com/office/drawing/2014/main" val="20008"/>
                    </a:ext>
                  </a:extLst>
                </a:gridCol>
                <a:gridCol w="980851">
                  <a:extLst>
                    <a:ext uri="{9D8B030D-6E8A-4147-A177-3AD203B41FA5}">
                      <a16:colId xmlns:a16="http://schemas.microsoft.com/office/drawing/2014/main" val="20009"/>
                    </a:ext>
                  </a:extLst>
                </a:gridCol>
                <a:gridCol w="980851">
                  <a:extLst>
                    <a:ext uri="{9D8B030D-6E8A-4147-A177-3AD203B41FA5}">
                      <a16:colId xmlns:a16="http://schemas.microsoft.com/office/drawing/2014/main" val="552752184"/>
                    </a:ext>
                  </a:extLst>
                </a:gridCol>
                <a:gridCol w="730422">
                  <a:extLst>
                    <a:ext uri="{9D8B030D-6E8A-4147-A177-3AD203B41FA5}">
                      <a16:colId xmlns:a16="http://schemas.microsoft.com/office/drawing/2014/main" val="20010"/>
                    </a:ext>
                  </a:extLst>
                </a:gridCol>
              </a:tblGrid>
              <a:tr h="579688">
                <a:tc>
                  <a:txBody>
                    <a:bodyPr/>
                    <a:lstStyle/>
                    <a:p>
                      <a:pPr algn="ctr" fontAlgn="ctr"/>
                      <a:r>
                        <a:rPr lang="en-IE" sz="1000" b="0" i="0" u="none" strike="noStrike" dirty="0">
                          <a:effectLst/>
                          <a:latin typeface="Meiryo UI" panose="020B0604030504040204" pitchFamily="50" charset="-128"/>
                          <a:ea typeface="Meiryo UI" panose="020B0604030504040204" pitchFamily="50" charset="-128"/>
                        </a:rPr>
                        <a:t>No.</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000" b="0" i="0" u="none" strike="noStrike" dirty="0">
                          <a:effectLst/>
                          <a:latin typeface="Meiryo UI" panose="020B0604030504040204" pitchFamily="50" charset="-128"/>
                          <a:ea typeface="Meiryo UI" panose="020B0604030504040204" pitchFamily="50" charset="-128"/>
                        </a:rPr>
                        <a:t>施設名</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000" b="0" i="0" u="none" strike="noStrike" dirty="0">
                          <a:effectLst/>
                          <a:latin typeface="Meiryo UI" panose="020B0604030504040204" pitchFamily="50" charset="-128"/>
                          <a:ea typeface="Meiryo UI" panose="020B0604030504040204" pitchFamily="50" charset="-128"/>
                        </a:rPr>
                        <a:t>エリア</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000" b="0" i="0" u="none" strike="noStrike" dirty="0">
                          <a:effectLst/>
                          <a:latin typeface="Meiryo UI" panose="020B0604030504040204" pitchFamily="50" charset="-128"/>
                          <a:ea typeface="Meiryo UI" panose="020B0604030504040204" pitchFamily="50" charset="-128"/>
                        </a:rPr>
                        <a:t>検査実施日</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zh-TW" altLang="en-US" sz="1000" b="0" i="0" u="none" strike="noStrike" dirty="0">
                          <a:effectLst/>
                          <a:latin typeface="Meiryo UI" panose="020B0604030504040204" pitchFamily="50" charset="-128"/>
                          <a:ea typeface="Meiryo UI" panose="020B0604030504040204" pitchFamily="50" charset="-128"/>
                        </a:rPr>
                        <a:t>遺伝子検査結果</a:t>
                      </a:r>
                      <a:endParaRPr lang="en-US" altLang="zh-TW" sz="1000" b="0" i="0" u="none" strike="noStrike" dirty="0">
                        <a:effectLst/>
                        <a:latin typeface="Meiryo UI" panose="020B0604030504040204" pitchFamily="50" charset="-128"/>
                        <a:ea typeface="Meiryo UI" panose="020B0604030504040204" pitchFamily="50" charset="-128"/>
                      </a:endParaRPr>
                    </a:p>
                    <a:p>
                      <a:pPr algn="ctr" fontAlgn="ctr"/>
                      <a:r>
                        <a:rPr lang="en-US" altLang="ja-JP" sz="1000" b="0" i="0" u="none" strike="noStrike" dirty="0">
                          <a:effectLst/>
                          <a:latin typeface="Meiryo UI" panose="020B0604030504040204" pitchFamily="50" charset="-128"/>
                          <a:ea typeface="Meiryo UI" panose="020B0604030504040204" pitchFamily="50" charset="-128"/>
                        </a:rPr>
                        <a:t>EGFR exon19 </a:t>
                      </a:r>
                      <a:endParaRPr lang="en-US" altLang="zh-TW" sz="10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zh-TW" altLang="en-US" sz="1000" b="0" i="0" u="none" strike="noStrike" dirty="0">
                          <a:effectLst/>
                          <a:latin typeface="Meiryo UI" panose="020B0604030504040204" pitchFamily="50" charset="-128"/>
                          <a:ea typeface="Meiryo UI" panose="020B0604030504040204" pitchFamily="50" charset="-128"/>
                        </a:rPr>
                        <a:t>遺伝子検査結果</a:t>
                      </a:r>
                      <a:endParaRPr lang="en-US" altLang="zh-TW" sz="1000" b="0" i="0" u="none" strike="noStrike" dirty="0">
                        <a:effectLst/>
                        <a:latin typeface="Meiryo UI" panose="020B0604030504040204" pitchFamily="50" charset="-128"/>
                        <a:ea typeface="Meiryo UI" panose="020B0604030504040204" pitchFamily="50" charset="-128"/>
                      </a:endParaRPr>
                    </a:p>
                    <a:p>
                      <a:pPr algn="ctr" fontAlgn="ctr"/>
                      <a:r>
                        <a:rPr lang="en-US" altLang="zh-TW" sz="1000" b="0" i="0" u="none" strike="noStrike" dirty="0">
                          <a:effectLst/>
                          <a:latin typeface="Meiryo UI" panose="020B0604030504040204" pitchFamily="50" charset="-128"/>
                          <a:ea typeface="Meiryo UI" panose="020B0604030504040204" pitchFamily="50" charset="-128"/>
                        </a:rPr>
                        <a:t>ALK</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zh-TW" altLang="en-US" sz="1000" b="0" i="0" u="none" strike="noStrike" dirty="0">
                          <a:effectLst/>
                          <a:latin typeface="Meiryo UI" panose="020B0604030504040204" pitchFamily="50" charset="-128"/>
                          <a:ea typeface="Meiryo UI" panose="020B0604030504040204" pitchFamily="50" charset="-128"/>
                        </a:rPr>
                        <a:t>遺伝子検査結果</a:t>
                      </a:r>
                      <a:endParaRPr lang="en-US" altLang="zh-TW" sz="1000" b="0" i="0" u="none" strike="noStrike" dirty="0">
                        <a:effectLst/>
                        <a:latin typeface="Meiryo UI" panose="020B0604030504040204" pitchFamily="50" charset="-128"/>
                        <a:ea typeface="Meiryo UI" panose="020B0604030504040204" pitchFamily="50" charset="-128"/>
                      </a:endParaRPr>
                    </a:p>
                    <a:p>
                      <a:pPr algn="ctr" fontAlgn="ctr"/>
                      <a:r>
                        <a:rPr lang="en-US" altLang="zh-TW" sz="1000" b="0" i="0" u="none" strike="noStrike" dirty="0">
                          <a:effectLst/>
                          <a:latin typeface="Meiryo UI" panose="020B0604030504040204" pitchFamily="50" charset="-128"/>
                          <a:ea typeface="Meiryo UI" panose="020B0604030504040204" pitchFamily="50" charset="-128"/>
                        </a:rPr>
                        <a:t>MET</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zh-TW" altLang="en-US" sz="1000" b="0" i="0" u="none" strike="noStrike" dirty="0">
                          <a:effectLst/>
                          <a:latin typeface="Meiryo UI" panose="020B0604030504040204" pitchFamily="50" charset="-128"/>
                          <a:ea typeface="Meiryo UI" panose="020B0604030504040204" pitchFamily="50" charset="-128"/>
                        </a:rPr>
                        <a:t>遺伝子検査結果</a:t>
                      </a:r>
                      <a:endParaRPr lang="en-US" altLang="zh-TW" sz="1000" b="0" i="0" u="none" strike="noStrike" dirty="0">
                        <a:effectLst/>
                        <a:latin typeface="Meiryo UI" panose="020B0604030504040204" pitchFamily="50" charset="-128"/>
                        <a:ea typeface="Meiryo UI" panose="020B0604030504040204" pitchFamily="50" charset="-128"/>
                      </a:endParaRPr>
                    </a:p>
                    <a:p>
                      <a:pPr algn="ctr" fontAlgn="ctr"/>
                      <a:r>
                        <a:rPr lang="en-US" altLang="zh-TW" sz="1000" b="0" i="0" u="none" strike="noStrike" dirty="0">
                          <a:effectLst/>
                          <a:latin typeface="Meiryo UI" panose="020B0604030504040204" pitchFamily="50" charset="-128"/>
                          <a:ea typeface="Meiryo UI" panose="020B0604030504040204" pitchFamily="50" charset="-128"/>
                        </a:rPr>
                        <a:t>NTRK</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zh-TW" altLang="en-US" sz="1000" b="0" i="0" u="none" strike="noStrike" dirty="0">
                          <a:effectLst/>
                          <a:latin typeface="Meiryo UI" panose="020B0604030504040204" pitchFamily="50" charset="-128"/>
                          <a:ea typeface="Meiryo UI" panose="020B0604030504040204" pitchFamily="50" charset="-128"/>
                        </a:rPr>
                        <a:t>遺伝子検査結果</a:t>
                      </a:r>
                      <a:endParaRPr lang="en-US" altLang="zh-TW" sz="1000" b="0" i="0" u="none" strike="noStrike" dirty="0">
                        <a:effectLst/>
                        <a:latin typeface="Meiryo UI" panose="020B0604030504040204" pitchFamily="50" charset="-128"/>
                        <a:ea typeface="Meiryo UI" panose="020B0604030504040204" pitchFamily="50" charset="-128"/>
                      </a:endParaRPr>
                    </a:p>
                    <a:p>
                      <a:pPr algn="ctr" fontAlgn="ctr"/>
                      <a:r>
                        <a:rPr lang="en-US" altLang="ja-JP" sz="1000" b="0" i="0" u="none" strike="noStrike" dirty="0">
                          <a:effectLst/>
                          <a:latin typeface="Meiryo UI" panose="020B0604030504040204" pitchFamily="50" charset="-128"/>
                          <a:ea typeface="Meiryo UI" panose="020B0604030504040204" pitchFamily="50" charset="-128"/>
                        </a:rPr>
                        <a:t>ROS-1</a:t>
                      </a:r>
                      <a:endParaRPr lang="en-US" altLang="zh-TW" sz="10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000" b="0" i="0" u="none" strike="noStrike" dirty="0">
                          <a:effectLst/>
                          <a:latin typeface="Meiryo UI" panose="020B0604030504040204" pitchFamily="50" charset="-128"/>
                          <a:ea typeface="Meiryo UI" panose="020B0604030504040204" pitchFamily="50" charset="-128"/>
                        </a:rPr>
                        <a:t>検査方法</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33039">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1</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sz="1000" b="0" i="0" u="none" strike="noStrike" dirty="0">
                          <a:effectLst/>
                          <a:latin typeface="Meiryo UI" panose="020B0604030504040204" pitchFamily="50" charset="-128"/>
                          <a:ea typeface="Meiryo UI" panose="020B0604030504040204" pitchFamily="50" charset="-128"/>
                        </a:rPr>
                        <a:t>A</a:t>
                      </a:r>
                      <a:r>
                        <a:rPr lang="ja-JP" altLang="en-US" sz="1000" b="0" i="0" u="none" strike="noStrike" dirty="0">
                          <a:effectLst/>
                          <a:latin typeface="Meiryo UI" panose="020B0604030504040204" pitchFamily="50" charset="-128"/>
                          <a:ea typeface="Meiryo UI" panose="020B0604030504040204" pitchFamily="50" charset="-128"/>
                        </a:rPr>
                        <a:t>病院</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effectLst/>
                          <a:latin typeface="Meiryo UI" panose="020B0604030504040204" pitchFamily="50" charset="-128"/>
                          <a:ea typeface="Meiryo UI" panose="020B0604030504040204" pitchFamily="50" charset="-128"/>
                        </a:rPr>
                        <a:t>東京都</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a:t>
                      </a:r>
                      <a:r>
                        <a:rPr lang="ja-JP" altLang="en-US" sz="1000" b="0" i="0" u="none" strike="noStrike" dirty="0">
                          <a:effectLst/>
                          <a:latin typeface="Meiryo UI" panose="020B0604030504040204" pitchFamily="50" charset="-128"/>
                          <a:ea typeface="Meiryo UI" panose="020B0604030504040204" pitchFamily="50" charset="-128"/>
                        </a:rPr>
                        <a:t>　</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Positive</a:t>
                      </a:r>
                      <a:endParaRPr lang="ja-JP" altLang="en-US" sz="10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ja-JP" sz="1000" b="0" i="0" u="none" strike="noStrike" dirty="0">
                          <a:effectLst/>
                          <a:latin typeface="Meiryo UI" panose="020B0604030504040204" pitchFamily="50" charset="-128"/>
                          <a:ea typeface="Meiryo UI" panose="020B0604030504040204" pitchFamily="50" charset="-128"/>
                        </a:rPr>
                        <a:t>Negative</a:t>
                      </a:r>
                      <a:endParaRPr lang="ja-JP" altLang="en-US" sz="10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ja-JP" sz="1000" b="0" i="0" u="none" strike="noStrike" dirty="0">
                          <a:effectLst/>
                          <a:latin typeface="Meiryo UI" panose="020B0604030504040204" pitchFamily="50" charset="-128"/>
                          <a:ea typeface="Meiryo UI" panose="020B0604030504040204" pitchFamily="50" charset="-128"/>
                        </a:rPr>
                        <a:t>Negative</a:t>
                      </a:r>
                      <a:endParaRPr lang="ja-JP" altLang="en-US" sz="10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ja-JP" sz="1000" b="0" i="0" u="none" strike="noStrike" dirty="0">
                          <a:effectLst/>
                          <a:latin typeface="Meiryo UI" panose="020B0604030504040204" pitchFamily="50" charset="-128"/>
                          <a:ea typeface="Meiryo UI" panose="020B0604030504040204" pitchFamily="50" charset="-128"/>
                        </a:rPr>
                        <a:t>Negative</a:t>
                      </a:r>
                      <a:endParaRPr lang="ja-JP" altLang="en-US" sz="10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ja-JP" sz="1000" b="0" i="0" u="none" strike="noStrike" dirty="0">
                          <a:effectLst/>
                          <a:latin typeface="Meiryo UI" panose="020B0604030504040204" pitchFamily="50" charset="-128"/>
                          <a:ea typeface="Meiryo UI" panose="020B0604030504040204" pitchFamily="50" charset="-128"/>
                        </a:rPr>
                        <a:t>Negative</a:t>
                      </a:r>
                      <a:endParaRPr lang="ja-JP" altLang="en-US" sz="10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effectLst/>
                          <a:latin typeface="Meiryo UI" panose="020B0604030504040204" pitchFamily="50" charset="-128"/>
                          <a:ea typeface="Meiryo UI" panose="020B0604030504040204" pitchFamily="50" charset="-128"/>
                        </a:rPr>
                        <a:t>　</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3039">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2</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sz="1000" b="0" i="0" u="none" strike="noStrike" dirty="0">
                          <a:effectLst/>
                          <a:latin typeface="Meiryo UI" panose="020B0604030504040204" pitchFamily="50" charset="-128"/>
                          <a:ea typeface="Meiryo UI" panose="020B0604030504040204" pitchFamily="50" charset="-128"/>
                        </a:rPr>
                        <a:t>B</a:t>
                      </a:r>
                      <a:r>
                        <a:rPr lang="ja-JP" altLang="en-US" sz="1000" b="0" i="0" u="none" strike="noStrike" dirty="0">
                          <a:effectLst/>
                          <a:latin typeface="Meiryo UI" panose="020B0604030504040204" pitchFamily="50" charset="-128"/>
                          <a:ea typeface="Meiryo UI" panose="020B0604030504040204" pitchFamily="50" charset="-128"/>
                        </a:rPr>
                        <a:t>病院</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effectLst/>
                          <a:latin typeface="Meiryo UI" panose="020B0604030504040204" pitchFamily="50" charset="-128"/>
                          <a:ea typeface="Meiryo UI" panose="020B0604030504040204" pitchFamily="50" charset="-128"/>
                        </a:rPr>
                        <a:t>福岡県</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Positive</a:t>
                      </a:r>
                      <a:endParaRPr lang="ja-JP" altLang="en-US" sz="10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ja-JP" sz="1000" b="0" i="0" u="none" strike="noStrike" dirty="0">
                          <a:effectLst/>
                          <a:latin typeface="Meiryo UI" panose="020B0604030504040204" pitchFamily="50" charset="-128"/>
                          <a:ea typeface="Meiryo UI" panose="020B0604030504040204" pitchFamily="50" charset="-128"/>
                        </a:rPr>
                        <a:t>Negative</a:t>
                      </a:r>
                      <a:endParaRPr lang="ja-JP" altLang="en-US" sz="10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Negative</a:t>
                      </a:r>
                      <a:endParaRPr lang="ja-JP" altLang="en-US" sz="10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ja-JP" sz="1000" b="0" i="0" u="none" strike="noStrike" dirty="0">
                          <a:effectLst/>
                          <a:latin typeface="Meiryo UI" panose="020B0604030504040204" pitchFamily="50" charset="-128"/>
                          <a:ea typeface="Meiryo UI" panose="020B0604030504040204" pitchFamily="50" charset="-128"/>
                        </a:rPr>
                        <a:t>Negative</a:t>
                      </a:r>
                      <a:endParaRPr lang="ja-JP" altLang="en-US" sz="10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ja-JP" sz="1000" b="0" i="0" u="none" strike="noStrike" dirty="0">
                          <a:effectLst/>
                          <a:latin typeface="Meiryo UI" panose="020B0604030504040204" pitchFamily="50" charset="-128"/>
                          <a:ea typeface="Meiryo UI" panose="020B0604030504040204" pitchFamily="50" charset="-128"/>
                        </a:rPr>
                        <a:t>Negative</a:t>
                      </a:r>
                      <a:endParaRPr lang="ja-JP" altLang="en-US" sz="10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ja-JP" altLang="en-US" sz="1000" b="0" i="0" u="none" strike="noStrike" dirty="0">
                          <a:effectLst/>
                          <a:latin typeface="Meiryo UI" panose="020B0604030504040204" pitchFamily="50" charset="-128"/>
                          <a:ea typeface="Meiryo UI" panose="020B0604030504040204" pitchFamily="50" charset="-128"/>
                        </a:rPr>
                        <a:t>　</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3039">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3</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C</a:t>
                      </a:r>
                      <a:r>
                        <a:rPr lang="ja-JP" altLang="en-US" sz="1000" b="0" i="0" u="none" strike="noStrike" dirty="0">
                          <a:effectLst/>
                          <a:latin typeface="Meiryo UI" panose="020B0604030504040204" pitchFamily="50" charset="-128"/>
                          <a:ea typeface="Meiryo UI" panose="020B0604030504040204" pitchFamily="50" charset="-128"/>
                        </a:rPr>
                        <a:t>病院</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effectLst/>
                          <a:latin typeface="Meiryo UI" panose="020B0604030504040204" pitchFamily="50" charset="-128"/>
                          <a:ea typeface="Meiryo UI" panose="020B0604030504040204" pitchFamily="50" charset="-128"/>
                        </a:rPr>
                        <a:t>北海道</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Negative</a:t>
                      </a:r>
                      <a:endParaRPr lang="ja-JP" altLang="en-US" sz="10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Positive</a:t>
                      </a:r>
                      <a:endParaRPr lang="ja-JP" altLang="en-US" sz="10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ja-JP" sz="1000" b="0" i="0" u="none" strike="noStrike" dirty="0">
                          <a:effectLst/>
                          <a:latin typeface="Meiryo UI" panose="020B0604030504040204" pitchFamily="50" charset="-128"/>
                          <a:ea typeface="Meiryo UI" panose="020B0604030504040204" pitchFamily="50" charset="-128"/>
                        </a:rPr>
                        <a:t>Negative</a:t>
                      </a:r>
                      <a:endParaRPr lang="ja-JP" altLang="en-US" sz="10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ja-JP" sz="1000" b="0" i="0" u="none" strike="noStrike" dirty="0">
                          <a:effectLst/>
                          <a:latin typeface="Meiryo UI" panose="020B0604030504040204" pitchFamily="50" charset="-128"/>
                          <a:ea typeface="Meiryo UI" panose="020B0604030504040204" pitchFamily="50" charset="-128"/>
                        </a:rPr>
                        <a:t>Negative</a:t>
                      </a:r>
                      <a:endParaRPr lang="ja-JP" altLang="en-US" sz="10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ja-JP" sz="1000" b="0" i="0" u="none" strike="noStrike" dirty="0">
                          <a:effectLst/>
                          <a:latin typeface="Meiryo UI" panose="020B0604030504040204" pitchFamily="50" charset="-128"/>
                          <a:ea typeface="Meiryo UI" panose="020B0604030504040204" pitchFamily="50" charset="-128"/>
                        </a:rPr>
                        <a:t>Negative</a:t>
                      </a:r>
                      <a:endParaRPr lang="ja-JP" altLang="en-US" sz="10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ja-JP" altLang="en-US" sz="1000" b="0" i="0" u="none" strike="noStrike" dirty="0">
                          <a:effectLst/>
                          <a:latin typeface="Meiryo UI" panose="020B0604030504040204" pitchFamily="50" charset="-128"/>
                          <a:ea typeface="Meiryo UI" panose="020B0604030504040204" pitchFamily="50" charset="-128"/>
                        </a:rPr>
                        <a:t>　</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3039">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4</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altLang="ja-JP" sz="1000" b="0" i="0" u="none" strike="noStrike" dirty="0">
                          <a:effectLst/>
                          <a:latin typeface="Meiryo UI" panose="020B0604030504040204" pitchFamily="50" charset="-128"/>
                          <a:ea typeface="Meiryo UI" panose="020B0604030504040204" pitchFamily="50" charset="-128"/>
                        </a:rPr>
                        <a:t>D</a:t>
                      </a:r>
                      <a:r>
                        <a:rPr lang="ja-JP" altLang="en-US" sz="1000" b="0" i="0" u="none" strike="noStrike" dirty="0">
                          <a:effectLst/>
                          <a:latin typeface="Meiryo UI" panose="020B0604030504040204" pitchFamily="50" charset="-128"/>
                          <a:ea typeface="Meiryo UI" panose="020B0604030504040204" pitchFamily="50" charset="-128"/>
                        </a:rPr>
                        <a:t>病院</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effectLst/>
                          <a:latin typeface="Meiryo UI" panose="020B0604030504040204" pitchFamily="50" charset="-128"/>
                          <a:ea typeface="Meiryo UI" panose="020B0604030504040204" pitchFamily="50" charset="-128"/>
                        </a:rPr>
                        <a:t>大阪府</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Negative</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Negative</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Positive</a:t>
                      </a:r>
                      <a:endParaRPr lang="ja-JP" altLang="en-US" sz="10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ja-JP" sz="1000" b="0" i="0" u="none" strike="noStrike" dirty="0">
                          <a:effectLst/>
                          <a:latin typeface="Meiryo UI" panose="020B0604030504040204" pitchFamily="50" charset="-128"/>
                          <a:ea typeface="Meiryo UI" panose="020B0604030504040204" pitchFamily="50" charset="-128"/>
                        </a:rPr>
                        <a:t>Negative</a:t>
                      </a:r>
                      <a:endParaRPr lang="ja-JP" altLang="en-US" sz="10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ja-JP" sz="1000" b="0" i="0" u="none" strike="noStrike" dirty="0">
                          <a:effectLst/>
                          <a:latin typeface="Meiryo UI" panose="020B0604030504040204" pitchFamily="50" charset="-128"/>
                          <a:ea typeface="Meiryo UI" panose="020B0604030504040204" pitchFamily="50" charset="-128"/>
                        </a:rPr>
                        <a:t>Negative</a:t>
                      </a:r>
                      <a:endParaRPr lang="ja-JP" altLang="en-US" sz="10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ja-JP" altLang="en-US" sz="10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0210536"/>
                  </a:ext>
                </a:extLst>
              </a:tr>
              <a:tr h="333039">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5</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altLang="ja-JP" sz="1000" b="0" i="0" u="none" strike="noStrike" dirty="0">
                          <a:effectLst/>
                          <a:latin typeface="Meiryo UI" panose="020B0604030504040204" pitchFamily="50" charset="-128"/>
                          <a:ea typeface="Meiryo UI" panose="020B0604030504040204" pitchFamily="50" charset="-128"/>
                        </a:rPr>
                        <a:t>E</a:t>
                      </a:r>
                      <a:r>
                        <a:rPr lang="ja-JP" altLang="en-US" sz="1000" b="0" i="0" u="none" strike="noStrike" dirty="0">
                          <a:effectLst/>
                          <a:latin typeface="Meiryo UI" panose="020B0604030504040204" pitchFamily="50" charset="-128"/>
                          <a:ea typeface="Meiryo UI" panose="020B0604030504040204" pitchFamily="50" charset="-128"/>
                        </a:rPr>
                        <a:t>病院</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effectLst/>
                          <a:latin typeface="Meiryo UI" panose="020B0604030504040204" pitchFamily="50" charset="-128"/>
                          <a:ea typeface="Meiryo UI" panose="020B0604030504040204" pitchFamily="50" charset="-128"/>
                        </a:rPr>
                        <a:t>京都府</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Negative</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Negative</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Negative</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Positive</a:t>
                      </a:r>
                      <a:endParaRPr lang="ja-JP" altLang="en-US" sz="10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ja-JP" sz="1000" b="0" i="0" u="none" strike="noStrike" dirty="0">
                          <a:effectLst/>
                          <a:latin typeface="Meiryo UI" panose="020B0604030504040204" pitchFamily="50" charset="-128"/>
                          <a:ea typeface="Meiryo UI" panose="020B0604030504040204" pitchFamily="50" charset="-128"/>
                        </a:rPr>
                        <a:t>Negative</a:t>
                      </a:r>
                      <a:endParaRPr lang="ja-JP" altLang="en-US" sz="10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ja-JP" altLang="en-US" sz="10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7569970"/>
                  </a:ext>
                </a:extLst>
              </a:tr>
              <a:tr h="333039">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6</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F</a:t>
                      </a:r>
                      <a:r>
                        <a:rPr lang="ja-JP" altLang="en-US" sz="1000" b="0" i="0" u="none" strike="noStrike" dirty="0">
                          <a:effectLst/>
                          <a:latin typeface="Meiryo UI" panose="020B0604030504040204" pitchFamily="50" charset="-128"/>
                          <a:ea typeface="Meiryo UI" panose="020B0604030504040204" pitchFamily="50" charset="-128"/>
                        </a:rPr>
                        <a:t>病院</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effectLst/>
                          <a:latin typeface="Meiryo UI" panose="020B0604030504040204" pitchFamily="50" charset="-128"/>
                          <a:ea typeface="Meiryo UI" panose="020B0604030504040204" pitchFamily="50" charset="-128"/>
                        </a:rPr>
                        <a:t>神奈川県</a:t>
                      </a: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Negative</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Negative</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Negative</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Negative</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Positive</a:t>
                      </a:r>
                      <a:endParaRPr lang="ja-JP" altLang="en-US" sz="10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ja-JP" altLang="en-US" sz="1000" b="0" i="0" u="none" strike="noStrike" dirty="0">
                        <a:effectLst/>
                        <a:latin typeface="Meiryo UI" panose="020B0604030504040204" pitchFamily="50" charset="-128"/>
                        <a:ea typeface="Meiryo UI" panose="020B0604030504040204" pitchFamily="50" charset="-128"/>
                      </a:endParaRPr>
                    </a:p>
                  </a:txBody>
                  <a:tcPr marL="4318" marR="4318" marT="4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5575659"/>
                  </a:ext>
                </a:extLst>
              </a:tr>
            </a:tbl>
          </a:graphicData>
        </a:graphic>
      </p:graphicFrame>
      <p:sp>
        <p:nvSpPr>
          <p:cNvPr id="6" name="テキスト ボックス 5"/>
          <p:cNvSpPr txBox="1"/>
          <p:nvPr/>
        </p:nvSpPr>
        <p:spPr bwMode="auto">
          <a:xfrm>
            <a:off x="1866306" y="1004478"/>
            <a:ext cx="8017920" cy="2106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marL="0" marR="0" lvl="0" indent="0" algn="l" defTabSz="457200" rtl="0" eaLnBrk="0" fontAlgn="base" latinLnBrk="0" hangingPunct="0">
              <a:lnSpc>
                <a:spcPct val="11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データ量：最大</a:t>
            </a:r>
            <a:r>
              <a:rPr kumimoji="1" lang="en-US" altLang="ja-JP"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1500</a:t>
            </a:r>
            <a:r>
              <a:rPr kumimoji="1" lang="ja-JP" altLang="en-US"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件</a:t>
            </a:r>
            <a:r>
              <a:rPr kumimoji="1" lang="en-US" altLang="ja-JP"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a:t>
            </a:r>
            <a:r>
              <a:rPr kumimoji="1" lang="ja-JP" altLang="en-US"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月</a:t>
            </a:r>
            <a:endParaRPr kumimoji="1" lang="en-US" altLang="ja-JP"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endParaRPr>
          </a:p>
          <a:p>
            <a:pPr marL="0" marR="0" lvl="0" indent="0" algn="l" defTabSz="457200" rtl="0" eaLnBrk="0" fontAlgn="base" latinLnBrk="0" hangingPunct="0">
              <a:lnSpc>
                <a:spcPct val="11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製薬企業数：複数社（</a:t>
            </a:r>
            <a:r>
              <a:rPr kumimoji="1" lang="en-US" altLang="ja-JP"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2</a:t>
            </a:r>
            <a:r>
              <a:rPr kumimoji="1" lang="ja-JP" altLang="en-US"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社以上）</a:t>
            </a:r>
            <a:endParaRPr kumimoji="1" lang="en-US" altLang="ja-JP"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endParaRPr>
          </a:p>
          <a:p>
            <a:pPr marL="0" marR="0" lvl="0" indent="0" algn="l" defTabSz="457200" rtl="0" eaLnBrk="0" fontAlgn="base" latinLnBrk="0" hangingPunct="0">
              <a:lnSpc>
                <a:spcPct val="11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データ送付頻度：</a:t>
            </a:r>
            <a:r>
              <a:rPr kumimoji="1" lang="en-US" altLang="ja-JP"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2</a:t>
            </a:r>
            <a:r>
              <a:rPr kumimoji="1" lang="ja-JP" altLang="en-US"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週に</a:t>
            </a:r>
            <a:r>
              <a:rPr kumimoji="1" lang="en-US" altLang="ja-JP"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1</a:t>
            </a:r>
            <a:r>
              <a:rPr kumimoji="1" lang="ja-JP" altLang="en-US"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回</a:t>
            </a:r>
            <a:endParaRPr kumimoji="1" lang="en-US" altLang="ja-JP"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endParaRPr>
          </a:p>
          <a:p>
            <a:pPr marL="0" marR="0" lvl="0" indent="0" algn="l" defTabSz="457200" rtl="0" eaLnBrk="0" fontAlgn="base" latinLnBrk="0" hangingPunct="0">
              <a:lnSpc>
                <a:spcPct val="11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項目：</a:t>
            </a:r>
            <a:r>
              <a:rPr kumimoji="1" lang="en-US" altLang="ja-JP"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46</a:t>
            </a:r>
            <a:r>
              <a:rPr kumimoji="1" lang="ja-JP" altLang="en-US"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遺伝子のうち、陽性と判定されたもの。</a:t>
            </a:r>
            <a:endParaRPr kumimoji="1" lang="en-US" altLang="ja-JP"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endParaRPr>
          </a:p>
          <a:p>
            <a:pPr marL="0" marR="0" lvl="0" indent="0" algn="l" defTabSz="457200" rtl="0" eaLnBrk="0" fontAlgn="base" latinLnBrk="0" hangingPunct="0">
              <a:lnSpc>
                <a:spcPct val="11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rPr>
              <a:t>情報の種類：要配慮個人情報（匿名化）</a:t>
            </a:r>
            <a:endParaRPr kumimoji="1" lang="en-US" altLang="ja-JP"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endParaRPr>
          </a:p>
          <a:p>
            <a:pPr marL="0" marR="0" lvl="0" indent="0" algn="l" defTabSz="457200" rtl="0" eaLnBrk="0" fontAlgn="base" latinLnBrk="0" hangingPunct="0">
              <a:lnSpc>
                <a:spcPct val="11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rial" panose="020B0604020202020204" pitchFamily="34" charset="0"/>
            </a:endParaRPr>
          </a:p>
        </p:txBody>
      </p:sp>
      <p:sp>
        <p:nvSpPr>
          <p:cNvPr id="12" name="テキスト ボックス 11"/>
          <p:cNvSpPr txBox="1"/>
          <p:nvPr/>
        </p:nvSpPr>
        <p:spPr bwMode="auto">
          <a:xfrm>
            <a:off x="1840074" y="3385901"/>
            <a:ext cx="2264822" cy="366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marL="0" marR="0" lvl="0" indent="0" algn="l" defTabSz="457200" rtl="0" eaLnBrk="0" fontAlgn="base" latinLnBrk="0" hangingPunct="0">
              <a:lnSpc>
                <a:spcPct val="11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OTF 新ゴ Pro R" charset="0"/>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OTF 新ゴ Pro R" charset="0"/>
              </a:rPr>
              <a:t>製薬企業</a:t>
            </a:r>
            <a:r>
              <a:rPr lang="ja-JP" altLang="en-US" sz="1800" dirty="0">
                <a:solidFill>
                  <a:prstClr val="black"/>
                </a:solidFill>
                <a:latin typeface="Meiryo UI" panose="020B0604030504040204" pitchFamily="50" charset="-128"/>
                <a:ea typeface="Meiryo UI" panose="020B0604030504040204" pitchFamily="50" charset="-128"/>
                <a:cs typeface="A-OTF 新ゴ Pro R" charset="0"/>
              </a:rPr>
              <a:t>：例</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OTF 新ゴ Pro R" charset="0"/>
              </a:rPr>
              <a: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OTF 新ゴ Pro R" charset="0"/>
            </a:endParaRPr>
          </a:p>
        </p:txBody>
      </p:sp>
      <p:cxnSp>
        <p:nvCxnSpPr>
          <p:cNvPr id="3" name="直線コネクタ 2">
            <a:extLst>
              <a:ext uri="{FF2B5EF4-FFF2-40B4-BE49-F238E27FC236}">
                <a16:creationId xmlns:a16="http://schemas.microsoft.com/office/drawing/2014/main" id="{C2116C73-3B95-F180-DFAB-B1FDC62071FC}"/>
              </a:ext>
            </a:extLst>
          </p:cNvPr>
          <p:cNvCxnSpPr/>
          <p:nvPr/>
        </p:nvCxnSpPr>
        <p:spPr>
          <a:xfrm>
            <a:off x="0" y="802572"/>
            <a:ext cx="12192000" cy="0"/>
          </a:xfrm>
          <a:prstGeom prst="line">
            <a:avLst/>
          </a:prstGeom>
          <a:ln w="28575">
            <a:solidFill>
              <a:srgbClr val="0070C0"/>
            </a:solidFill>
          </a:ln>
        </p:spPr>
        <p:style>
          <a:lnRef idx="2">
            <a:schemeClr val="accent1"/>
          </a:lnRef>
          <a:fillRef idx="0">
            <a:schemeClr val="accent1"/>
          </a:fillRef>
          <a:effectRef idx="1">
            <a:schemeClr val="accent1"/>
          </a:effectRef>
          <a:fontRef idx="minor">
            <a:schemeClr val="tx1"/>
          </a:fontRef>
        </p:style>
      </p:cxnSp>
      <p:sp>
        <p:nvSpPr>
          <p:cNvPr id="4" name="テキスト ボックス 3">
            <a:extLst>
              <a:ext uri="{FF2B5EF4-FFF2-40B4-BE49-F238E27FC236}">
                <a16:creationId xmlns:a16="http://schemas.microsoft.com/office/drawing/2014/main" id="{2881C524-45DB-8A56-9DB4-4100854275F1}"/>
              </a:ext>
            </a:extLst>
          </p:cNvPr>
          <p:cNvSpPr txBox="1"/>
          <p:nvPr/>
        </p:nvSpPr>
        <p:spPr bwMode="auto">
          <a:xfrm>
            <a:off x="4884882" y="3276326"/>
            <a:ext cx="2422231" cy="400110"/>
          </a:xfrm>
          <a:prstGeom prst="rect">
            <a:avLst/>
          </a:prstGeom>
          <a:noFill/>
          <a:ln w="9525" algn="ctr">
            <a:noFill/>
            <a:miter lim="800000"/>
            <a:headEnd/>
            <a:tailEnd/>
          </a:ln>
        </p:spPr>
        <p:txBody>
          <a:bodyPr wrap="square" rtlCol="0" anchor="b">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0000"/>
                </a:solidFill>
                <a:effectLst/>
                <a:highlight>
                  <a:srgbClr val="FFFF00"/>
                </a:highlight>
                <a:uLnTx/>
                <a:uFillTx/>
                <a:latin typeface="メイリオ" panose="020B0604030504040204" pitchFamily="50" charset="-128"/>
                <a:ea typeface="メイリオ" panose="020B0604030504040204" pitchFamily="50" charset="-128"/>
                <a:cs typeface="Arial" panose="020B0604020202020204" pitchFamily="34" charset="0"/>
              </a:rPr>
              <a:t>個人を特定しない</a:t>
            </a:r>
            <a:endParaRPr kumimoji="1" lang="en-US" altLang="ja-JP" sz="2000" b="1" i="0" u="none" strike="noStrike" kern="1200" cap="none" spc="0" normalizeH="0" baseline="0" noProof="0" dirty="0">
              <a:ln>
                <a:noFill/>
              </a:ln>
              <a:solidFill>
                <a:srgbClr val="FF0000"/>
              </a:solidFill>
              <a:effectLst/>
              <a:highlight>
                <a:srgbClr val="FFFF00"/>
              </a:highlight>
              <a:uLnTx/>
              <a:uFillTx/>
              <a:latin typeface="メイリオ" panose="020B0604030504040204" pitchFamily="50" charset="-128"/>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498283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C248ECA7-23A2-45FD-9724-11326E92235E}"/>
              </a:ext>
            </a:extLst>
          </p:cNvPr>
          <p:cNvSpPr txBox="1">
            <a:spLocks/>
          </p:cNvSpPr>
          <p:nvPr/>
        </p:nvSpPr>
        <p:spPr>
          <a:xfrm>
            <a:off x="1636355" y="160751"/>
            <a:ext cx="8919288" cy="884303"/>
          </a:xfrm>
          <a:prstGeom prst="rect">
            <a:avLst/>
          </a:prstGeom>
        </p:spPr>
        <p:txBody>
          <a:bodyPr/>
          <a:lstStyle>
            <a:lvl1pPr algn="l" defTabSz="457200" rtl="0" eaLnBrk="0" fontAlgn="base" hangingPunct="0">
              <a:spcBef>
                <a:spcPct val="0"/>
              </a:spcBef>
              <a:spcAft>
                <a:spcPct val="0"/>
              </a:spcAft>
              <a:defRPr kumimoji="1" sz="2600" kern="1200">
                <a:solidFill>
                  <a:schemeClr val="tx1"/>
                </a:solidFill>
                <a:latin typeface="+mj-ea"/>
                <a:ea typeface="+mj-ea"/>
                <a:cs typeface="ＭＳ Ｐゴシック" charset="0"/>
              </a:defRPr>
            </a:lvl1pPr>
            <a:lvl2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2pPr>
            <a:lvl3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3pPr>
            <a:lvl4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4pPr>
            <a:lvl5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mn-lt"/>
                <a:ea typeface="メイリオ" panose="020B0604030504040204" pitchFamily="50" charset="-128"/>
              </a:rPr>
              <a:t>本事業の建付けとデータの利活用について</a:t>
            </a:r>
            <a:endParaRPr kumimoji="1" lang="en-US" altLang="ja-JP" sz="3600" b="0" i="0" u="none" strike="noStrike" kern="1200" cap="none" spc="0" normalizeH="0" baseline="0" noProof="0" dirty="0">
              <a:ln>
                <a:noFill/>
              </a:ln>
              <a:solidFill>
                <a:prstClr val="black"/>
              </a:solidFill>
              <a:effectLst/>
              <a:uLnTx/>
              <a:uFillTx/>
              <a:latin typeface="+mn-lt"/>
              <a:ea typeface="メイリオ" panose="020B0604030504040204" pitchFamily="50" charset="-128"/>
            </a:endParaRPr>
          </a:p>
        </p:txBody>
      </p:sp>
      <p:sp>
        <p:nvSpPr>
          <p:cNvPr id="4" name="テキスト ボックス 3">
            <a:extLst>
              <a:ext uri="{FF2B5EF4-FFF2-40B4-BE49-F238E27FC236}">
                <a16:creationId xmlns:a16="http://schemas.microsoft.com/office/drawing/2014/main" id="{B3184F6B-9ABA-4C1E-9950-1D92EFDDEB6F}"/>
              </a:ext>
            </a:extLst>
          </p:cNvPr>
          <p:cNvSpPr txBox="1"/>
          <p:nvPr/>
        </p:nvSpPr>
        <p:spPr bwMode="auto">
          <a:xfrm>
            <a:off x="464127" y="1107400"/>
            <a:ext cx="11263744" cy="3978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marL="446088" marR="0" lvl="0" indent="-446088" algn="l" defTabSz="457200" rtl="0" eaLnBrk="0" fontAlgn="base" latinLnBrk="0" hangingPunct="0">
              <a:lnSpc>
                <a:spcPct val="110000"/>
              </a:lnSpc>
              <a:spcBef>
                <a:spcPct val="0"/>
              </a:spcBef>
              <a:spcAft>
                <a:spcPct val="0"/>
              </a:spcAft>
              <a:buClrTx/>
              <a:buSzTx/>
              <a:buFont typeface="+mj-ea"/>
              <a:buAutoNum type="circleNumDbPlain"/>
              <a:tabLst/>
              <a:defRPr/>
            </a:pPr>
            <a:r>
              <a:rPr kumimoji="1" lang="ja-JP" altLang="en-US"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OTF 新ゴ Pro R" charset="0"/>
              </a:rPr>
              <a:t>本事業の目的は、検査会社が日常的に収集もしくは測定しているデータを、日本肺癌学会が集約して</a:t>
            </a:r>
            <a:r>
              <a:rPr kumimoji="1" lang="ja-JP" altLang="en-US" sz="2000" b="1" i="0" u="sng" strike="noStrike" kern="1200" cap="none" spc="0" normalizeH="0" baseline="0" noProof="0" dirty="0">
                <a:ln>
                  <a:noFill/>
                </a:ln>
                <a:solidFill>
                  <a:prstClr val="black"/>
                </a:solidFill>
                <a:effectLst/>
                <a:uLnTx/>
                <a:uFillTx/>
                <a:latin typeface="+mn-lt"/>
                <a:ea typeface="メイリオ" panose="020B0604030504040204" pitchFamily="50" charset="-128"/>
                <a:cs typeface="A-OTF 新ゴ Pro R" charset="0"/>
              </a:rPr>
              <a:t>公的なデータベース化を行うことです</a:t>
            </a:r>
            <a:r>
              <a:rPr kumimoji="1" lang="ja-JP" altLang="en-US"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OTF 新ゴ Pro R" charset="0"/>
              </a:rPr>
              <a:t>。</a:t>
            </a:r>
            <a:endParaRPr kumimoji="1" lang="en-US" altLang="ja-JP"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OTF 新ゴ Pro R" charset="0"/>
            </a:endParaRPr>
          </a:p>
          <a:p>
            <a:pPr marR="0" lvl="0" algn="l" defTabSz="457200" rtl="0" eaLnBrk="0" fontAlgn="base" latinLnBrk="0" hangingPunct="0">
              <a:lnSpc>
                <a:spcPct val="110000"/>
              </a:lnSpc>
              <a:spcBef>
                <a:spcPct val="0"/>
              </a:spcBef>
              <a:spcAft>
                <a:spcPct val="0"/>
              </a:spcAft>
              <a:buClrTx/>
              <a:buSzTx/>
              <a:tabLst/>
              <a:defRPr/>
            </a:pPr>
            <a:r>
              <a:rPr kumimoji="1" lang="ja-JP" altLang="en-US" sz="1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OTF 新ゴ Pro R" charset="0"/>
              </a:rPr>
              <a:t>　</a:t>
            </a:r>
            <a:endParaRPr kumimoji="1" lang="en-US" altLang="ja-JP" sz="1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OTF 新ゴ Pro R" charset="0"/>
            </a:endParaRPr>
          </a:p>
          <a:p>
            <a:pPr marL="457200" marR="0" lvl="0" indent="-457200" algn="l" defTabSz="457200" rtl="0" eaLnBrk="0" fontAlgn="base" latinLnBrk="0" hangingPunct="0">
              <a:lnSpc>
                <a:spcPct val="110000"/>
              </a:lnSpc>
              <a:spcBef>
                <a:spcPct val="0"/>
              </a:spcBef>
              <a:spcAft>
                <a:spcPct val="0"/>
              </a:spcAft>
              <a:buClrTx/>
              <a:buSzTx/>
              <a:buFont typeface="+mj-ea"/>
              <a:buAutoNum type="circleNumDbPlain" startAt="2"/>
              <a:tabLst/>
              <a:defRPr/>
            </a:pPr>
            <a:r>
              <a:rPr kumimoji="1" lang="ja-JP" altLang="en-US"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OTF 新ゴ Pro R" charset="0"/>
              </a:rPr>
              <a:t>本事業により得られたデータベースのデータについて、</a:t>
            </a:r>
            <a:r>
              <a:rPr kumimoji="1" lang="ja-JP" altLang="en-US" sz="2000" b="1" i="0" u="sng" strike="noStrike" kern="1200" cap="none" spc="0" normalizeH="0" baseline="0" noProof="0" dirty="0">
                <a:ln>
                  <a:noFill/>
                </a:ln>
                <a:solidFill>
                  <a:prstClr val="black"/>
                </a:solidFill>
                <a:effectLst/>
                <a:uLnTx/>
                <a:uFillTx/>
                <a:latin typeface="+mn-lt"/>
                <a:ea typeface="メイリオ" panose="020B0604030504040204" pitchFamily="50" charset="-128"/>
                <a:cs typeface="A-OTF 新ゴ Pro R" charset="0"/>
              </a:rPr>
              <a:t>本事業の枠組み内で利用して、研究として外部への公表や発表を前提とした解析を行うことは</a:t>
            </a:r>
            <a:r>
              <a:rPr lang="ja-JP" altLang="en-US" sz="2000" b="1" u="sng" dirty="0">
                <a:solidFill>
                  <a:prstClr val="black"/>
                </a:solidFill>
                <a:latin typeface="+mn-lt"/>
                <a:ea typeface="メイリオ" panose="020B0604030504040204" pitchFamily="50" charset="-128"/>
                <a:cs typeface="A-OTF 新ゴ Pro R" charset="0"/>
              </a:rPr>
              <a:t>ありません</a:t>
            </a:r>
            <a:r>
              <a:rPr kumimoji="1" lang="ja-JP" altLang="en-US"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OTF 新ゴ Pro R" charset="0"/>
              </a:rPr>
              <a:t>。また、解析を行うことを前提としたデータ（例：薬剤の有効性との関係）は収集していません。</a:t>
            </a:r>
            <a:endParaRPr kumimoji="1" lang="en-US" altLang="ja-JP"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OTF 新ゴ Pro R" charset="0"/>
            </a:endParaRPr>
          </a:p>
          <a:p>
            <a:pPr marR="0" lvl="0" algn="l" defTabSz="457200" rtl="0" eaLnBrk="0" fontAlgn="base" latinLnBrk="0" hangingPunct="0">
              <a:lnSpc>
                <a:spcPct val="110000"/>
              </a:lnSpc>
              <a:spcBef>
                <a:spcPct val="0"/>
              </a:spcBef>
              <a:spcAft>
                <a:spcPct val="0"/>
              </a:spcAft>
              <a:buClrTx/>
              <a:buSzTx/>
              <a:tabLst/>
              <a:defRPr/>
            </a:pPr>
            <a:r>
              <a:rPr lang="ja-JP" altLang="en-US" sz="1000" dirty="0">
                <a:solidFill>
                  <a:prstClr val="black"/>
                </a:solidFill>
                <a:latin typeface="+mn-lt"/>
                <a:ea typeface="メイリオ" panose="020B0604030504040204" pitchFamily="50" charset="-128"/>
                <a:cs typeface="A-OTF 新ゴ Pro R" charset="0"/>
              </a:rPr>
              <a:t>　</a:t>
            </a:r>
            <a:endParaRPr lang="en-US" altLang="ja-JP" sz="1000" dirty="0">
              <a:solidFill>
                <a:prstClr val="black"/>
              </a:solidFill>
              <a:latin typeface="+mn-lt"/>
              <a:ea typeface="メイリオ" panose="020B0604030504040204" pitchFamily="50" charset="-128"/>
              <a:cs typeface="A-OTF 新ゴ Pro R" charset="0"/>
            </a:endParaRPr>
          </a:p>
          <a:p>
            <a:pPr marL="457200" marR="0" lvl="0" indent="-457200" algn="l" defTabSz="457200" rtl="0" eaLnBrk="0" fontAlgn="base" latinLnBrk="0" hangingPunct="0">
              <a:lnSpc>
                <a:spcPct val="110000"/>
              </a:lnSpc>
              <a:spcBef>
                <a:spcPct val="0"/>
              </a:spcBef>
              <a:spcAft>
                <a:spcPct val="0"/>
              </a:spcAft>
              <a:buClrTx/>
              <a:buSzTx/>
              <a:buFont typeface="+mj-ea"/>
              <a:buAutoNum type="circleNumDbPlain" startAt="3"/>
              <a:tabLst/>
              <a:defRPr/>
            </a:pPr>
            <a:r>
              <a:rPr kumimoji="1" lang="ja-JP" altLang="en-US"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OTF 新ゴ Pro R" charset="0"/>
              </a:rPr>
              <a:t>従って、臨床研究法や研究倫理指針ではなく</a:t>
            </a:r>
            <a:r>
              <a:rPr kumimoji="1" lang="ja-JP" altLang="en-US" sz="2000" b="1" i="0" u="sng" strike="noStrike" kern="1200" cap="none" spc="0" normalizeH="0" baseline="0" noProof="0" dirty="0">
                <a:ln>
                  <a:noFill/>
                </a:ln>
                <a:solidFill>
                  <a:prstClr val="black"/>
                </a:solidFill>
                <a:effectLst/>
                <a:uLnTx/>
                <a:uFillTx/>
                <a:latin typeface="+mn-lt"/>
                <a:ea typeface="メイリオ" panose="020B0604030504040204" pitchFamily="50" charset="-128"/>
                <a:cs typeface="A-OTF 新ゴ Pro R" charset="0"/>
              </a:rPr>
              <a:t>個人情報保護に関する法律および条例に基づき</a:t>
            </a:r>
            <a:r>
              <a:rPr kumimoji="1" lang="ja-JP" altLang="en-US"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OTF 新ゴ Pro R" charset="0"/>
              </a:rPr>
              <a:t>進められるものと考えています（患者の同意は個人情報保護に関する法律および条例に基づき必要）。</a:t>
            </a:r>
            <a:endParaRPr kumimoji="1" lang="en-US" altLang="ja-JP" sz="20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A-OTF 新ゴ Pro R" charset="0"/>
            </a:endParaRPr>
          </a:p>
          <a:p>
            <a:pPr marR="0" lvl="0" algn="l" defTabSz="457200" rtl="0" eaLnBrk="0" fontAlgn="base" latinLnBrk="0" hangingPunct="0">
              <a:lnSpc>
                <a:spcPct val="110000"/>
              </a:lnSpc>
              <a:spcBef>
                <a:spcPct val="0"/>
              </a:spcBef>
              <a:spcAft>
                <a:spcPct val="0"/>
              </a:spcAft>
              <a:buClrTx/>
              <a:buSzTx/>
              <a:tabLst/>
              <a:defRPr/>
            </a:pPr>
            <a:r>
              <a:rPr lang="ja-JP" altLang="en-US" sz="1000" dirty="0">
                <a:solidFill>
                  <a:prstClr val="black"/>
                </a:solidFill>
                <a:latin typeface="+mn-lt"/>
                <a:ea typeface="メイリオ" panose="020B0604030504040204" pitchFamily="50" charset="-128"/>
                <a:cs typeface="A-OTF 新ゴ Pro R" charset="0"/>
              </a:rPr>
              <a:t>　</a:t>
            </a:r>
            <a:endParaRPr lang="en-US" altLang="ja-JP" sz="1000" dirty="0">
              <a:solidFill>
                <a:prstClr val="black"/>
              </a:solidFill>
              <a:latin typeface="+mn-lt"/>
              <a:ea typeface="メイリオ" panose="020B0604030504040204" pitchFamily="50" charset="-128"/>
              <a:cs typeface="A-OTF 新ゴ Pro R" charset="0"/>
            </a:endParaRPr>
          </a:p>
          <a:p>
            <a:pPr marL="457200" marR="0" lvl="0" indent="-457200" algn="l" defTabSz="457200" rtl="0" eaLnBrk="0" fontAlgn="base" latinLnBrk="0" hangingPunct="0">
              <a:lnSpc>
                <a:spcPct val="110000"/>
              </a:lnSpc>
              <a:spcBef>
                <a:spcPct val="0"/>
              </a:spcBef>
              <a:spcAft>
                <a:spcPct val="0"/>
              </a:spcAft>
              <a:buClrTx/>
              <a:buSzTx/>
              <a:buFont typeface="+mj-ea"/>
              <a:buAutoNum type="circleNumDbPlain" startAt="4"/>
              <a:tabLst/>
              <a:defRPr/>
            </a:pPr>
            <a:r>
              <a:rPr lang="ja-JP" altLang="en-US" sz="2000" dirty="0">
                <a:solidFill>
                  <a:prstClr val="black"/>
                </a:solidFill>
                <a:latin typeface="+mn-lt"/>
                <a:ea typeface="メイリオ" panose="020B0604030504040204" pitchFamily="50" charset="-128"/>
                <a:cs typeface="A-OTF 新ゴ Pro R" charset="0"/>
              </a:rPr>
              <a:t>また、</a:t>
            </a:r>
            <a:r>
              <a:rPr lang="ja-JP" altLang="en-US" sz="2000" b="1" u="sng" dirty="0">
                <a:solidFill>
                  <a:prstClr val="black"/>
                </a:solidFill>
                <a:latin typeface="+mn-lt"/>
                <a:ea typeface="メイリオ" panose="020B0604030504040204" pitchFamily="50" charset="-128"/>
                <a:cs typeface="A-OTF 新ゴ Pro R" charset="0"/>
              </a:rPr>
              <a:t>参加施設からのデータ提供はない</a:t>
            </a:r>
            <a:r>
              <a:rPr lang="ja-JP" altLang="en-US" sz="2000" dirty="0">
                <a:solidFill>
                  <a:prstClr val="black"/>
                </a:solidFill>
                <a:latin typeface="+mn-lt"/>
                <a:ea typeface="メイリオ" panose="020B0604030504040204" pitchFamily="50" charset="-128"/>
                <a:cs typeface="A-OTF 新ゴ Pro R" charset="0"/>
              </a:rPr>
              <a:t>ので、</a:t>
            </a:r>
            <a:r>
              <a:rPr lang="ja-JP" altLang="en-US" sz="2000" b="1" u="sng" dirty="0">
                <a:solidFill>
                  <a:prstClr val="black"/>
                </a:solidFill>
                <a:latin typeface="+mn-lt"/>
                <a:ea typeface="メイリオ" panose="020B0604030504040204" pitchFamily="50" charset="-128"/>
                <a:cs typeface="A-OTF 新ゴ Pro R" charset="0"/>
              </a:rPr>
              <a:t>各施設の倫理委員会の承認を得ることなく</a:t>
            </a:r>
            <a:r>
              <a:rPr lang="ja-JP" altLang="en-US" sz="2000" dirty="0">
                <a:solidFill>
                  <a:prstClr val="black"/>
                </a:solidFill>
                <a:latin typeface="+mn-lt"/>
                <a:ea typeface="メイリオ" panose="020B0604030504040204" pitchFamily="50" charset="-128"/>
                <a:cs typeface="A-OTF 新ゴ Pro R" charset="0"/>
              </a:rPr>
              <a:t>、進められると判断しています（複数の病院の倫理委員会で確認済み）。</a:t>
            </a:r>
            <a:endParaRPr lang="en-US" altLang="ja-JP" sz="2000" dirty="0">
              <a:solidFill>
                <a:prstClr val="black"/>
              </a:solidFill>
              <a:latin typeface="+mn-lt"/>
              <a:ea typeface="メイリオ" panose="020B0604030504040204" pitchFamily="50" charset="-128"/>
              <a:cs typeface="A-OTF 新ゴ Pro R" charset="0"/>
            </a:endParaRPr>
          </a:p>
        </p:txBody>
      </p:sp>
      <p:sp>
        <p:nvSpPr>
          <p:cNvPr id="2" name="テキスト ボックス 1">
            <a:extLst>
              <a:ext uri="{FF2B5EF4-FFF2-40B4-BE49-F238E27FC236}">
                <a16:creationId xmlns:a16="http://schemas.microsoft.com/office/drawing/2014/main" id="{1F48539A-A98B-E8C9-800D-E75AECAB6BB4}"/>
              </a:ext>
            </a:extLst>
          </p:cNvPr>
          <p:cNvSpPr txBox="1"/>
          <p:nvPr/>
        </p:nvSpPr>
        <p:spPr bwMode="auto">
          <a:xfrm>
            <a:off x="286507" y="5372988"/>
            <a:ext cx="11618984" cy="11418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marL="285750" indent="-285750">
              <a:lnSpc>
                <a:spcPct val="110000"/>
              </a:lnSpc>
              <a:buFont typeface="Wingdings" panose="05000000000000000000" pitchFamily="2" charset="2"/>
              <a:buChar char="Ø"/>
            </a:pPr>
            <a:r>
              <a:rPr kumimoji="1" lang="ja-JP" altLang="en-US" sz="1800" dirty="0">
                <a:latin typeface="メイリオ" panose="020B0604030504040204" pitchFamily="50" charset="-128"/>
                <a:ea typeface="メイリオ" panose="020B0604030504040204" pitchFamily="50" charset="-128"/>
                <a:cs typeface="A-OTF 新ゴ Pro R" charset="0"/>
              </a:rPr>
              <a:t>プロトコルは</a:t>
            </a:r>
            <a:r>
              <a:rPr kumimoji="1" lang="en-US" altLang="ja-JP" sz="1800" dirty="0">
                <a:latin typeface="メイリオ" panose="020B0604030504040204" pitchFamily="50" charset="-128"/>
                <a:ea typeface="メイリオ" panose="020B0604030504040204" pitchFamily="50" charset="-128"/>
                <a:cs typeface="A-OTF 新ゴ Pro R" charset="0"/>
              </a:rPr>
              <a:t>C-CAT</a:t>
            </a:r>
            <a:r>
              <a:rPr kumimoji="1" lang="ja-JP" altLang="en-US" sz="1800" dirty="0">
                <a:latin typeface="メイリオ" panose="020B0604030504040204" pitchFamily="50" charset="-128"/>
                <a:ea typeface="メイリオ" panose="020B0604030504040204" pitchFamily="50" charset="-128"/>
                <a:cs typeface="A-OTF 新ゴ Pro R" charset="0"/>
              </a:rPr>
              <a:t>と同様で存在しません。</a:t>
            </a:r>
            <a:endParaRPr kumimoji="1" lang="en-US" altLang="ja-JP" sz="1800" dirty="0">
              <a:latin typeface="メイリオ" panose="020B0604030504040204" pitchFamily="50" charset="-128"/>
              <a:ea typeface="メイリオ" panose="020B0604030504040204" pitchFamily="50" charset="-128"/>
              <a:cs typeface="A-OTF 新ゴ Pro R" charset="0"/>
            </a:endParaRPr>
          </a:p>
          <a:p>
            <a:pPr>
              <a:lnSpc>
                <a:spcPct val="110000"/>
              </a:lnSpc>
            </a:pPr>
            <a:r>
              <a:rPr lang="ja-JP" altLang="en-US" sz="800" dirty="0">
                <a:latin typeface="メイリオ" panose="020B0604030504040204" pitchFamily="50" charset="-128"/>
                <a:ea typeface="メイリオ" panose="020B0604030504040204" pitchFamily="50" charset="-128"/>
                <a:cs typeface="A-OTF 新ゴ Pro R" charset="0"/>
              </a:rPr>
              <a:t>　</a:t>
            </a:r>
            <a:endParaRPr kumimoji="1" lang="en-US" altLang="ja-JP" sz="800" dirty="0">
              <a:latin typeface="メイリオ" panose="020B0604030504040204" pitchFamily="50" charset="-128"/>
              <a:ea typeface="メイリオ" panose="020B0604030504040204" pitchFamily="50" charset="-128"/>
              <a:cs typeface="A-OTF 新ゴ Pro R" charset="0"/>
            </a:endParaRPr>
          </a:p>
          <a:p>
            <a:pPr marL="285750" indent="-285750">
              <a:lnSpc>
                <a:spcPct val="110000"/>
              </a:lnSpc>
              <a:buFont typeface="Wingdings" panose="05000000000000000000" pitchFamily="2" charset="2"/>
              <a:buChar char="Ø"/>
            </a:pPr>
            <a:r>
              <a:rPr kumimoji="1" lang="ja-JP" altLang="en-US" sz="1800" dirty="0">
                <a:latin typeface="メイリオ" panose="020B0604030504040204" pitchFamily="50" charset="-128"/>
                <a:ea typeface="メイリオ" panose="020B0604030504040204" pitchFamily="50" charset="-128"/>
                <a:cs typeface="A-OTF 新ゴ Pro R" charset="0"/>
              </a:rPr>
              <a:t>研究目的で本データベースのデータを用いる場合は、研究内容を肺癌学会が定める基準で審査し、別研究としてプロトコルを作成いただき、倫理委員会で承認を得たうえで、行っていただくことを想定しています。</a:t>
            </a:r>
          </a:p>
        </p:txBody>
      </p:sp>
      <p:cxnSp>
        <p:nvCxnSpPr>
          <p:cNvPr id="6" name="直線コネクタ 5">
            <a:extLst>
              <a:ext uri="{FF2B5EF4-FFF2-40B4-BE49-F238E27FC236}">
                <a16:creationId xmlns:a16="http://schemas.microsoft.com/office/drawing/2014/main" id="{FEDBF906-F374-AD38-5102-4E6273137483}"/>
              </a:ext>
            </a:extLst>
          </p:cNvPr>
          <p:cNvCxnSpPr/>
          <p:nvPr/>
        </p:nvCxnSpPr>
        <p:spPr>
          <a:xfrm>
            <a:off x="0" y="875308"/>
            <a:ext cx="12192000" cy="0"/>
          </a:xfrm>
          <a:prstGeom prst="line">
            <a:avLst/>
          </a:prstGeom>
          <a:ln w="28575">
            <a:solidFill>
              <a:srgbClr val="0070C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2637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48534164"/>
              </p:ext>
            </p:extLst>
          </p:nvPr>
        </p:nvGraphicFramePr>
        <p:xfrm>
          <a:off x="1457596" y="1986249"/>
          <a:ext cx="8906945" cy="3058253"/>
        </p:xfrm>
        <a:graphic>
          <a:graphicData uri="http://schemas.openxmlformats.org/drawingml/2006/table">
            <a:tbl>
              <a:tblPr firstRow="1" firstCol="1" bandRow="1">
                <a:tableStyleId>{5940675A-B579-460E-94D1-54222C63F5DA}</a:tableStyleId>
              </a:tblPr>
              <a:tblGrid>
                <a:gridCol w="2333882">
                  <a:extLst>
                    <a:ext uri="{9D8B030D-6E8A-4147-A177-3AD203B41FA5}">
                      <a16:colId xmlns:a16="http://schemas.microsoft.com/office/drawing/2014/main" val="20000"/>
                    </a:ext>
                  </a:extLst>
                </a:gridCol>
                <a:gridCol w="6573063">
                  <a:extLst>
                    <a:ext uri="{9D8B030D-6E8A-4147-A177-3AD203B41FA5}">
                      <a16:colId xmlns:a16="http://schemas.microsoft.com/office/drawing/2014/main" val="20001"/>
                    </a:ext>
                  </a:extLst>
                </a:gridCol>
              </a:tblGrid>
              <a:tr h="300985">
                <a:tc>
                  <a:txBody>
                    <a:bodyPr/>
                    <a:lstStyle/>
                    <a:p>
                      <a:pPr algn="just">
                        <a:spcAft>
                          <a:spcPts val="0"/>
                        </a:spcAft>
                      </a:pPr>
                      <a:r>
                        <a:rPr lang="en-US" sz="1600" dirty="0">
                          <a:effectLst/>
                          <a:latin typeface="+mn-ea"/>
                          <a:ea typeface="+mn-ea"/>
                        </a:rPr>
                        <a:t> </a:t>
                      </a:r>
                      <a:endParaRPr lang="ja-JP" sz="1600" dirty="0">
                        <a:effectLst/>
                        <a:latin typeface="+mn-ea"/>
                        <a:ea typeface="+mn-ea"/>
                      </a:endParaRPr>
                    </a:p>
                  </a:txBody>
                  <a:tcPr marL="64770" marR="64770" marT="9525" marB="0">
                    <a:solidFill>
                      <a:schemeClr val="tx2">
                        <a:lumMod val="20000"/>
                        <a:lumOff val="80000"/>
                      </a:schemeClr>
                    </a:solidFill>
                  </a:tcPr>
                </a:tc>
                <a:tc>
                  <a:txBody>
                    <a:bodyPr/>
                    <a:lstStyle/>
                    <a:p>
                      <a:pPr algn="just">
                        <a:spcAft>
                          <a:spcPts val="0"/>
                        </a:spcAft>
                      </a:pPr>
                      <a:r>
                        <a:rPr lang="ja-JP" sz="1600" dirty="0">
                          <a:effectLst/>
                          <a:latin typeface="メイリオ" panose="020B0604030504040204" pitchFamily="50" charset="-128"/>
                          <a:ea typeface="メイリオ" panose="020B0604030504040204" pitchFamily="50" charset="-128"/>
                        </a:rPr>
                        <a:t>患者同意書の内容</a:t>
                      </a:r>
                    </a:p>
                  </a:txBody>
                  <a:tcPr marL="64770" marR="64770" marT="9525" marB="0">
                    <a:solidFill>
                      <a:schemeClr val="tx2">
                        <a:lumMod val="20000"/>
                        <a:lumOff val="80000"/>
                      </a:schemeClr>
                    </a:solidFill>
                  </a:tcPr>
                </a:tc>
                <a:extLst>
                  <a:ext uri="{0D108BD9-81ED-4DB2-BD59-A6C34878D82A}">
                    <a16:rowId xmlns:a16="http://schemas.microsoft.com/office/drawing/2014/main" val="10000"/>
                  </a:ext>
                </a:extLst>
              </a:tr>
              <a:tr h="619870">
                <a:tc>
                  <a:txBody>
                    <a:bodyPr/>
                    <a:lstStyle/>
                    <a:p>
                      <a:pPr marL="269875" indent="-269875" algn="just">
                        <a:spcAft>
                          <a:spcPts val="0"/>
                        </a:spcAft>
                      </a:pPr>
                      <a:r>
                        <a:rPr lang="ja-JP" sz="1400" dirty="0">
                          <a:solidFill>
                            <a:schemeClr val="tx1"/>
                          </a:solidFill>
                          <a:effectLst/>
                          <a:latin typeface="メイリオ" panose="020B0604030504040204" pitchFamily="50" charset="-128"/>
                          <a:ea typeface="メイリオ" panose="020B0604030504040204" pitchFamily="50" charset="-128"/>
                        </a:rPr>
                        <a:t>①</a:t>
                      </a:r>
                      <a:r>
                        <a:rPr lang="en-US" altLang="ja-JP" sz="1400" dirty="0">
                          <a:solidFill>
                            <a:schemeClr val="tx1"/>
                          </a:solidFill>
                          <a:effectLst/>
                          <a:latin typeface="メイリオ" panose="020B0604030504040204" pitchFamily="50" charset="-128"/>
                          <a:ea typeface="メイリオ" panose="020B0604030504040204" pitchFamily="50" charset="-128"/>
                        </a:rPr>
                        <a:t> </a:t>
                      </a:r>
                      <a:r>
                        <a:rPr lang="ja-JP" altLang="en-US" sz="1400" dirty="0">
                          <a:solidFill>
                            <a:schemeClr val="tx1"/>
                          </a:solidFill>
                          <a:effectLst/>
                          <a:latin typeface="メイリオ" panose="020B0604030504040204" pitchFamily="50" charset="-128"/>
                          <a:ea typeface="メイリオ" panose="020B0604030504040204" pitchFamily="50" charset="-128"/>
                        </a:rPr>
                        <a:t>学会がデータベースを作成すること</a:t>
                      </a:r>
                      <a:endParaRPr lang="ja-JP" sz="1400" dirty="0">
                        <a:solidFill>
                          <a:schemeClr val="tx1"/>
                        </a:solidFill>
                        <a:effectLst/>
                        <a:latin typeface="メイリオ" panose="020B0604030504040204" pitchFamily="50" charset="-128"/>
                        <a:ea typeface="メイリオ" panose="020B0604030504040204" pitchFamily="50" charset="-128"/>
                      </a:endParaRPr>
                    </a:p>
                  </a:txBody>
                  <a:tcPr marL="64770" marR="64770" marT="9525" marB="0" anchor="ctr"/>
                </a:tc>
                <a:tc>
                  <a:txBody>
                    <a:bodyPr/>
                    <a:lstStyle/>
                    <a:p>
                      <a:pPr algn="just">
                        <a:spcAft>
                          <a:spcPts val="0"/>
                        </a:spcAft>
                      </a:pPr>
                      <a:r>
                        <a:rPr lang="ja-JP" altLang="en-US" sz="1400" dirty="0">
                          <a:solidFill>
                            <a:schemeClr val="tx1"/>
                          </a:solidFill>
                          <a:effectLst/>
                          <a:latin typeface="メイリオ" panose="020B0604030504040204" pitchFamily="50" charset="-128"/>
                          <a:ea typeface="メイリオ" panose="020B0604030504040204" pitchFamily="50" charset="-128"/>
                        </a:rPr>
                        <a:t>各施設→検査会社→肺癌学会とデータが流れ、データベース化されること。</a:t>
                      </a:r>
                      <a:endParaRPr lang="ja-JP" sz="1400" dirty="0">
                        <a:solidFill>
                          <a:schemeClr val="tx1"/>
                        </a:solidFill>
                        <a:effectLst/>
                        <a:latin typeface="メイリオ" panose="020B0604030504040204" pitchFamily="50" charset="-128"/>
                        <a:ea typeface="メイリオ" panose="020B0604030504040204" pitchFamily="50" charset="-128"/>
                      </a:endParaRPr>
                    </a:p>
                  </a:txBody>
                  <a:tcPr marL="64770" marR="64770" marT="9525" marB="0" anchor="ctr"/>
                </a:tc>
                <a:extLst>
                  <a:ext uri="{0D108BD9-81ED-4DB2-BD59-A6C34878D82A}">
                    <a16:rowId xmlns:a16="http://schemas.microsoft.com/office/drawing/2014/main" val="10001"/>
                  </a:ext>
                </a:extLst>
              </a:tr>
              <a:tr h="705946">
                <a:tc>
                  <a:txBody>
                    <a:bodyPr/>
                    <a:lstStyle/>
                    <a:p>
                      <a:pPr marL="273050" indent="-273050" algn="just">
                        <a:spcAft>
                          <a:spcPts val="0"/>
                        </a:spcAft>
                      </a:pPr>
                      <a:r>
                        <a:rPr lang="ja-JP" sz="1400" dirty="0">
                          <a:solidFill>
                            <a:schemeClr val="tx1"/>
                          </a:solidFill>
                          <a:effectLst/>
                          <a:latin typeface="メイリオ" panose="020B0604030504040204" pitchFamily="50" charset="-128"/>
                          <a:ea typeface="メイリオ" panose="020B0604030504040204" pitchFamily="50" charset="-128"/>
                        </a:rPr>
                        <a:t>②</a:t>
                      </a:r>
                      <a:r>
                        <a:rPr lang="en-US" altLang="ja-JP" sz="1400" dirty="0">
                          <a:solidFill>
                            <a:schemeClr val="tx1"/>
                          </a:solidFill>
                          <a:effectLst/>
                          <a:latin typeface="メイリオ" panose="020B0604030504040204" pitchFamily="50" charset="-128"/>
                          <a:ea typeface="メイリオ" panose="020B0604030504040204" pitchFamily="50" charset="-128"/>
                        </a:rPr>
                        <a:t> </a:t>
                      </a:r>
                      <a:r>
                        <a:rPr lang="ja-JP" altLang="en-US" sz="1400" dirty="0">
                          <a:solidFill>
                            <a:schemeClr val="tx1"/>
                          </a:solidFill>
                          <a:effectLst/>
                          <a:latin typeface="メイリオ" panose="020B0604030504040204" pitchFamily="50" charset="-128"/>
                          <a:ea typeface="メイリオ" panose="020B0604030504040204" pitchFamily="50" charset="-128"/>
                        </a:rPr>
                        <a:t>取得するデータ・</a:t>
                      </a:r>
                      <a:r>
                        <a:rPr lang="ja-JP" sz="1400" dirty="0">
                          <a:solidFill>
                            <a:schemeClr val="tx1"/>
                          </a:solidFill>
                          <a:effectLst/>
                          <a:latin typeface="メイリオ" panose="020B0604030504040204" pitchFamily="50" charset="-128"/>
                          <a:ea typeface="メイリオ" panose="020B0604030504040204" pitchFamily="50" charset="-128"/>
                        </a:rPr>
                        <a:t>提供先</a:t>
                      </a:r>
                      <a:r>
                        <a:rPr lang="ja-JP" altLang="en-US" sz="1400" dirty="0">
                          <a:solidFill>
                            <a:schemeClr val="tx1"/>
                          </a:solidFill>
                          <a:effectLst/>
                          <a:latin typeface="メイリオ" panose="020B0604030504040204" pitchFamily="50" charset="-128"/>
                          <a:ea typeface="メイリオ" panose="020B0604030504040204" pitchFamily="50" charset="-128"/>
                        </a:rPr>
                        <a:t>・目的</a:t>
                      </a:r>
                      <a:endParaRPr lang="ja-JP" sz="1400" dirty="0">
                        <a:solidFill>
                          <a:schemeClr val="tx1"/>
                        </a:solidFill>
                        <a:effectLst/>
                        <a:latin typeface="メイリオ" panose="020B0604030504040204" pitchFamily="50" charset="-128"/>
                        <a:ea typeface="メイリオ" panose="020B0604030504040204" pitchFamily="50" charset="-128"/>
                      </a:endParaRPr>
                    </a:p>
                  </a:txBody>
                  <a:tcPr marL="64770" marR="64770" marT="9525" marB="0" anchor="ctr"/>
                </a:tc>
                <a:tc>
                  <a:txBody>
                    <a:bodyPr/>
                    <a:lstStyle/>
                    <a:p>
                      <a:pPr algn="just">
                        <a:spcAft>
                          <a:spcPts val="0"/>
                        </a:spcAft>
                      </a:pPr>
                      <a:r>
                        <a:rPr lang="ja-JP" altLang="en-US" sz="1400" dirty="0">
                          <a:solidFill>
                            <a:schemeClr val="tx1"/>
                          </a:solidFill>
                          <a:effectLst/>
                          <a:latin typeface="メイリオ" panose="020B0604030504040204" pitchFamily="50" charset="-128"/>
                          <a:ea typeface="メイリオ" panose="020B0604030504040204" pitchFamily="50" charset="-128"/>
                        </a:rPr>
                        <a:t>スライド</a:t>
                      </a:r>
                      <a:r>
                        <a:rPr lang="en-US" altLang="ja-JP" sz="1400" dirty="0">
                          <a:solidFill>
                            <a:schemeClr val="tx1"/>
                          </a:solidFill>
                          <a:effectLst/>
                          <a:latin typeface="メイリオ" panose="020B0604030504040204" pitchFamily="50" charset="-128"/>
                          <a:ea typeface="メイリオ" panose="020B0604030504040204" pitchFamily="50" charset="-128"/>
                        </a:rPr>
                        <a:t>4</a:t>
                      </a:r>
                      <a:r>
                        <a:rPr lang="ja-JP" altLang="en-US" sz="1400" dirty="0">
                          <a:solidFill>
                            <a:schemeClr val="tx1"/>
                          </a:solidFill>
                          <a:effectLst/>
                          <a:latin typeface="メイリオ" panose="020B0604030504040204" pitchFamily="50" charset="-128"/>
                          <a:ea typeface="メイリオ" panose="020B0604030504040204" pitchFamily="50" charset="-128"/>
                        </a:rPr>
                        <a:t>枚目のデータを取得・提供することを記載。</a:t>
                      </a:r>
                      <a:endParaRPr lang="en-US" altLang="ja-JP" sz="1400" dirty="0">
                        <a:solidFill>
                          <a:schemeClr val="tx1"/>
                        </a:solidFill>
                        <a:effectLst/>
                        <a:latin typeface="メイリオ" panose="020B0604030504040204" pitchFamily="50" charset="-128"/>
                        <a:ea typeface="メイリオ" panose="020B0604030504040204" pitchFamily="50" charset="-128"/>
                      </a:endParaRPr>
                    </a:p>
                    <a:p>
                      <a:pPr algn="just">
                        <a:spcAft>
                          <a:spcPts val="0"/>
                        </a:spcAft>
                      </a:pPr>
                      <a:r>
                        <a:rPr lang="ja-JP" altLang="en-US" sz="1400" dirty="0">
                          <a:solidFill>
                            <a:schemeClr val="tx1"/>
                          </a:solidFill>
                          <a:effectLst/>
                          <a:latin typeface="メイリオ" panose="020B0604030504040204" pitchFamily="50" charset="-128"/>
                          <a:ea typeface="メイリオ" panose="020B0604030504040204" pitchFamily="50" charset="-128"/>
                        </a:rPr>
                        <a:t>学術研究・調査のために</a:t>
                      </a:r>
                      <a:r>
                        <a:rPr lang="ja-JP" sz="1400" dirty="0">
                          <a:solidFill>
                            <a:schemeClr val="tx1"/>
                          </a:solidFill>
                          <a:effectLst/>
                          <a:latin typeface="メイリオ" panose="020B0604030504040204" pitchFamily="50" charset="-128"/>
                          <a:ea typeface="メイリオ" panose="020B0604030504040204" pitchFamily="50" charset="-128"/>
                        </a:rPr>
                        <a:t>肺がん学会</a:t>
                      </a:r>
                      <a:r>
                        <a:rPr lang="ja-JP" altLang="en-US" sz="1400" dirty="0">
                          <a:solidFill>
                            <a:schemeClr val="tx1"/>
                          </a:solidFill>
                          <a:effectLst/>
                          <a:latin typeface="メイリオ" panose="020B0604030504040204" pitchFamily="50" charset="-128"/>
                          <a:ea typeface="メイリオ" panose="020B0604030504040204" pitchFamily="50" charset="-128"/>
                        </a:rPr>
                        <a:t>がデータを収集し利用</a:t>
                      </a:r>
                      <a:r>
                        <a:rPr lang="ja-JP" sz="1400" dirty="0">
                          <a:solidFill>
                            <a:schemeClr val="tx1"/>
                          </a:solidFill>
                          <a:effectLst/>
                          <a:latin typeface="メイリオ" panose="020B0604030504040204" pitchFamily="50" charset="-128"/>
                          <a:ea typeface="メイリオ" panose="020B0604030504040204" pitchFamily="50" charset="-128"/>
                        </a:rPr>
                        <a:t>、</a:t>
                      </a:r>
                      <a:r>
                        <a:rPr lang="ja-JP" altLang="en-US" sz="1400" dirty="0">
                          <a:solidFill>
                            <a:schemeClr val="tx1"/>
                          </a:solidFill>
                          <a:effectLst/>
                          <a:latin typeface="メイリオ" panose="020B0604030504040204" pitchFamily="50" charset="-128"/>
                          <a:ea typeface="メイリオ" panose="020B0604030504040204" pitchFamily="50" charset="-128"/>
                        </a:rPr>
                        <a:t>また、医薬品の適正使用のために</a:t>
                      </a:r>
                      <a:r>
                        <a:rPr lang="ja-JP" sz="1400" dirty="0">
                          <a:solidFill>
                            <a:schemeClr val="tx1"/>
                          </a:solidFill>
                          <a:effectLst/>
                          <a:latin typeface="メイリオ" panose="020B0604030504040204" pitchFamily="50" charset="-128"/>
                          <a:ea typeface="メイリオ" panose="020B0604030504040204" pitchFamily="50" charset="-128"/>
                        </a:rPr>
                        <a:t>製薬企業</a:t>
                      </a:r>
                      <a:r>
                        <a:rPr lang="ja-JP" altLang="en-US" sz="1400" dirty="0">
                          <a:solidFill>
                            <a:schemeClr val="tx1"/>
                          </a:solidFill>
                          <a:effectLst/>
                          <a:latin typeface="メイリオ" panose="020B0604030504040204" pitchFamily="50" charset="-128"/>
                          <a:ea typeface="メイリオ" panose="020B0604030504040204" pitchFamily="50" charset="-128"/>
                        </a:rPr>
                        <a:t>へデータ提供。</a:t>
                      </a:r>
                      <a:endParaRPr lang="en-US" altLang="ja-JP" sz="1400" dirty="0">
                        <a:solidFill>
                          <a:schemeClr val="tx1"/>
                        </a:solidFill>
                        <a:effectLst/>
                        <a:latin typeface="メイリオ" panose="020B0604030504040204" pitchFamily="50" charset="-128"/>
                        <a:ea typeface="メイリオ" panose="020B0604030504040204" pitchFamily="50" charset="-128"/>
                      </a:endParaRPr>
                    </a:p>
                  </a:txBody>
                  <a:tcPr marL="64770" marR="64770" marT="9525" marB="0" anchor="ctr"/>
                </a:tc>
                <a:extLst>
                  <a:ext uri="{0D108BD9-81ED-4DB2-BD59-A6C34878D82A}">
                    <a16:rowId xmlns:a16="http://schemas.microsoft.com/office/drawing/2014/main" val="10002"/>
                  </a:ext>
                </a:extLst>
              </a:tr>
              <a:tr h="568487">
                <a:tc>
                  <a:txBody>
                    <a:bodyPr/>
                    <a:lstStyle/>
                    <a:p>
                      <a:pPr marL="269875" indent="-269875" algn="just">
                        <a:spcAft>
                          <a:spcPts val="0"/>
                        </a:spcAft>
                      </a:pPr>
                      <a:r>
                        <a:rPr lang="ja-JP" sz="1400" dirty="0">
                          <a:solidFill>
                            <a:schemeClr val="tx1"/>
                          </a:solidFill>
                          <a:effectLst/>
                          <a:latin typeface="メイリオ" panose="020B0604030504040204" pitchFamily="50" charset="-128"/>
                          <a:ea typeface="メイリオ" panose="020B0604030504040204" pitchFamily="50" charset="-128"/>
                        </a:rPr>
                        <a:t>③</a:t>
                      </a:r>
                      <a:r>
                        <a:rPr lang="en-US" altLang="ja-JP" sz="1400" dirty="0">
                          <a:solidFill>
                            <a:schemeClr val="tx1"/>
                          </a:solidFill>
                          <a:effectLst/>
                          <a:latin typeface="メイリオ" panose="020B0604030504040204" pitchFamily="50" charset="-128"/>
                          <a:ea typeface="メイリオ" panose="020B0604030504040204" pitchFamily="50" charset="-128"/>
                        </a:rPr>
                        <a:t> </a:t>
                      </a:r>
                      <a:r>
                        <a:rPr lang="ja-JP" altLang="en-US" sz="1400" dirty="0">
                          <a:solidFill>
                            <a:schemeClr val="tx1"/>
                          </a:solidFill>
                          <a:effectLst/>
                          <a:latin typeface="メイリオ" panose="020B0604030504040204" pitchFamily="50" charset="-128"/>
                          <a:ea typeface="メイリオ" panose="020B0604030504040204" pitchFamily="50" charset="-128"/>
                        </a:rPr>
                        <a:t>他、データベース等との照合の可能性</a:t>
                      </a:r>
                      <a:endParaRPr lang="ja-JP" sz="1400" dirty="0">
                        <a:solidFill>
                          <a:schemeClr val="tx1"/>
                        </a:solidFill>
                        <a:effectLst/>
                        <a:latin typeface="メイリオ" panose="020B0604030504040204" pitchFamily="50" charset="-128"/>
                        <a:ea typeface="メイリオ" panose="020B0604030504040204" pitchFamily="50" charset="-128"/>
                      </a:endParaRPr>
                    </a:p>
                  </a:txBody>
                  <a:tcPr marL="64770" marR="64770" marT="9525" marB="0" anchor="ctr"/>
                </a:tc>
                <a:tc>
                  <a:txBody>
                    <a:bodyPr/>
                    <a:lstStyle/>
                    <a:p>
                      <a:pPr algn="just">
                        <a:spcAft>
                          <a:spcPts val="0"/>
                        </a:spcAft>
                      </a:pPr>
                      <a:r>
                        <a:rPr lang="ja-JP" altLang="en-US" sz="1400" dirty="0">
                          <a:solidFill>
                            <a:schemeClr val="tx1"/>
                          </a:solidFill>
                          <a:effectLst/>
                          <a:latin typeface="メイリオ" panose="020B0604030504040204" pitchFamily="50" charset="-128"/>
                          <a:ea typeface="メイリオ" panose="020B0604030504040204" pitchFamily="50" charset="-128"/>
                        </a:rPr>
                        <a:t>癌登録をはじめとして、医療・介護の様々なデータベース等との照合→将来の研究への利活用の可能性。</a:t>
                      </a:r>
                      <a:endParaRPr lang="ja-JP" sz="1400" dirty="0">
                        <a:solidFill>
                          <a:schemeClr val="tx1"/>
                        </a:solidFill>
                        <a:effectLst/>
                        <a:latin typeface="メイリオ" panose="020B0604030504040204" pitchFamily="50" charset="-128"/>
                        <a:ea typeface="メイリオ" panose="020B0604030504040204" pitchFamily="50" charset="-128"/>
                      </a:endParaRPr>
                    </a:p>
                  </a:txBody>
                  <a:tcPr marL="64770" marR="64770" marT="9525" marB="0" anchor="ctr"/>
                </a:tc>
                <a:extLst>
                  <a:ext uri="{0D108BD9-81ED-4DB2-BD59-A6C34878D82A}">
                    <a16:rowId xmlns:a16="http://schemas.microsoft.com/office/drawing/2014/main" val="10003"/>
                  </a:ext>
                </a:extLst>
              </a:tr>
              <a:tr h="705946">
                <a:tc>
                  <a:txBody>
                    <a:bodyPr/>
                    <a:lstStyle/>
                    <a:p>
                      <a:pPr marL="269875" indent="-269875" algn="just">
                        <a:spcAft>
                          <a:spcPts val="0"/>
                        </a:spcAft>
                      </a:pPr>
                      <a:r>
                        <a:rPr lang="ja-JP" sz="1400" dirty="0">
                          <a:solidFill>
                            <a:schemeClr val="tx1"/>
                          </a:solidFill>
                          <a:effectLst/>
                          <a:latin typeface="メイリオ" panose="020B0604030504040204" pitchFamily="50" charset="-128"/>
                          <a:ea typeface="メイリオ" panose="020B0604030504040204" pitchFamily="50" charset="-128"/>
                        </a:rPr>
                        <a:t>④</a:t>
                      </a:r>
                      <a:r>
                        <a:rPr lang="en-US" altLang="ja-JP" sz="1400" dirty="0">
                          <a:solidFill>
                            <a:schemeClr val="tx1"/>
                          </a:solidFill>
                          <a:effectLst/>
                          <a:latin typeface="メイリオ" panose="020B0604030504040204" pitchFamily="50" charset="-128"/>
                          <a:ea typeface="メイリオ" panose="020B0604030504040204" pitchFamily="50" charset="-128"/>
                        </a:rPr>
                        <a:t> </a:t>
                      </a:r>
                      <a:r>
                        <a:rPr lang="ja-JP" altLang="en-US" sz="1400" dirty="0">
                          <a:solidFill>
                            <a:schemeClr val="tx1"/>
                          </a:solidFill>
                          <a:effectLst/>
                          <a:latin typeface="メイリオ" panose="020B0604030504040204" pitchFamily="50" charset="-128"/>
                          <a:ea typeface="メイリオ" panose="020B0604030504040204" pitchFamily="50" charset="-128"/>
                        </a:rPr>
                        <a:t>提供する場合の個人情報の扱い</a:t>
                      </a:r>
                      <a:endParaRPr lang="ja-JP" sz="1400" dirty="0">
                        <a:solidFill>
                          <a:schemeClr val="tx1"/>
                        </a:solidFill>
                        <a:effectLst/>
                        <a:latin typeface="メイリオ" panose="020B0604030504040204" pitchFamily="50" charset="-128"/>
                        <a:ea typeface="メイリオ" panose="020B0604030504040204" pitchFamily="50" charset="-128"/>
                      </a:endParaRPr>
                    </a:p>
                  </a:txBody>
                  <a:tcPr marL="64770" marR="64770" marT="9525" marB="0" anchor="ctr"/>
                </a:tc>
                <a:tc>
                  <a:txBody>
                    <a:bodyPr/>
                    <a:lstStyle/>
                    <a:p>
                      <a:pPr algn="just">
                        <a:spcAft>
                          <a:spcPts val="0"/>
                        </a:spcAft>
                      </a:pPr>
                      <a:r>
                        <a:rPr lang="ja-JP" altLang="en-US" sz="1400" dirty="0">
                          <a:solidFill>
                            <a:schemeClr val="tx1"/>
                          </a:solidFill>
                          <a:effectLst/>
                          <a:latin typeface="メイリオ" panose="020B0604030504040204" pitchFamily="50" charset="-128"/>
                          <a:ea typeface="メイリオ" panose="020B0604030504040204" pitchFamily="50" charset="-128"/>
                        </a:rPr>
                        <a:t>製薬企業に情報を提供する場合、個人を特定できないように加工し、さらに、提供先の製薬企業に、提供された情報と患者を結びつける一切の行為をしないこと義務付ける。</a:t>
                      </a:r>
                      <a:endParaRPr lang="en-US" altLang="ja-JP" sz="1400" dirty="0">
                        <a:solidFill>
                          <a:schemeClr val="tx1"/>
                        </a:solidFill>
                        <a:effectLst/>
                        <a:latin typeface="メイリオ" panose="020B0604030504040204" pitchFamily="50" charset="-128"/>
                        <a:ea typeface="メイリオ" panose="020B0604030504040204" pitchFamily="50" charset="-128"/>
                      </a:endParaRPr>
                    </a:p>
                    <a:p>
                      <a:pPr algn="just">
                        <a:spcAft>
                          <a:spcPts val="0"/>
                        </a:spcAft>
                      </a:pPr>
                      <a:r>
                        <a:rPr lang="ja-JP" altLang="en-US" sz="1400" dirty="0">
                          <a:solidFill>
                            <a:schemeClr val="tx1"/>
                          </a:solidFill>
                          <a:effectLst/>
                          <a:latin typeface="メイリオ" panose="020B0604030504040204" pitchFamily="50" charset="-128"/>
                          <a:ea typeface="メイリオ" panose="020B0604030504040204" pitchFamily="50" charset="-128"/>
                        </a:rPr>
                        <a:t>どのような識別不可加工を行うかも記載する。</a:t>
                      </a:r>
                      <a:endParaRPr lang="ja-JP" sz="1400" dirty="0">
                        <a:solidFill>
                          <a:schemeClr val="tx1"/>
                        </a:solidFill>
                        <a:effectLst/>
                        <a:latin typeface="メイリオ" panose="020B0604030504040204" pitchFamily="50" charset="-128"/>
                        <a:ea typeface="メイリオ" panose="020B0604030504040204" pitchFamily="50" charset="-128"/>
                      </a:endParaRPr>
                    </a:p>
                  </a:txBody>
                  <a:tcPr marL="64770" marR="64770" marT="9525" marB="0" anchor="ctr"/>
                </a:tc>
                <a:extLst>
                  <a:ext uri="{0D108BD9-81ED-4DB2-BD59-A6C34878D82A}">
                    <a16:rowId xmlns:a16="http://schemas.microsoft.com/office/drawing/2014/main" val="10004"/>
                  </a:ext>
                </a:extLst>
              </a:tr>
            </a:tbl>
          </a:graphicData>
        </a:graphic>
      </p:graphicFrame>
      <p:sp>
        <p:nvSpPr>
          <p:cNvPr id="4" name="タイトル 1"/>
          <p:cNvSpPr txBox="1">
            <a:spLocks/>
          </p:cNvSpPr>
          <p:nvPr/>
        </p:nvSpPr>
        <p:spPr>
          <a:xfrm>
            <a:off x="1796213" y="131268"/>
            <a:ext cx="8626689" cy="430887"/>
          </a:xfrm>
          <a:prstGeom prst="rect">
            <a:avLst/>
          </a:prstGeom>
        </p:spPr>
        <p:txBody>
          <a:bodyPr/>
          <a:lstStyle>
            <a:lvl1pPr algn="l" defTabSz="457200" rtl="0" eaLnBrk="0" fontAlgn="base" hangingPunct="0">
              <a:spcBef>
                <a:spcPct val="0"/>
              </a:spcBef>
              <a:spcAft>
                <a:spcPct val="0"/>
              </a:spcAft>
              <a:defRPr kumimoji="1" sz="2600" kern="1200">
                <a:solidFill>
                  <a:schemeClr val="tx1"/>
                </a:solidFill>
                <a:latin typeface="+mj-ea"/>
                <a:ea typeface="+mj-ea"/>
                <a:cs typeface="ＭＳ Ｐゴシック" charset="0"/>
              </a:defRPr>
            </a:lvl1pPr>
            <a:lvl2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2pPr>
            <a:lvl3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3pPr>
            <a:lvl4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4pPr>
            <a:lvl5pPr algn="l" defTabSz="457200" rtl="0" eaLnBrk="0" fontAlgn="base" hangingPunct="0">
              <a:spcBef>
                <a:spcPct val="0"/>
              </a:spcBef>
              <a:spcAft>
                <a:spcPct val="0"/>
              </a:spcAft>
              <a:defRPr kumimoji="1" sz="2600">
                <a:solidFill>
                  <a:schemeClr val="tx1"/>
                </a:solidFill>
                <a:latin typeface="ＭＳ Ｐゴシック" pitchFamily="50" charset="-128"/>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患者同意書の取得内容と方法</a:t>
            </a:r>
          </a:p>
        </p:txBody>
      </p:sp>
      <p:sp>
        <p:nvSpPr>
          <p:cNvPr id="5" name="テキスト プレースホルダー 2"/>
          <p:cNvSpPr txBox="1">
            <a:spLocks/>
          </p:cNvSpPr>
          <p:nvPr/>
        </p:nvSpPr>
        <p:spPr>
          <a:xfrm>
            <a:off x="988936" y="845441"/>
            <a:ext cx="10214127" cy="617027"/>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肺癌学会が作成した患者同意書を用いて、医師が患者に個人情報利用に関する同意を取得し、</a:t>
            </a:r>
            <a:r>
              <a:rPr kumimoji="1" lang="ja-JP"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検査会社</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は個人情報を肺癌学会</a:t>
            </a:r>
            <a:r>
              <a:rPr kumimoji="1" lang="ja-JP"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へ</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提供。企業に提供する場合は、個人情報を匿名化し提供する。</a:t>
            </a:r>
          </a:p>
        </p:txBody>
      </p:sp>
      <p:sp>
        <p:nvSpPr>
          <p:cNvPr id="2" name="テキスト ボックス 1">
            <a:extLst>
              <a:ext uri="{FF2B5EF4-FFF2-40B4-BE49-F238E27FC236}">
                <a16:creationId xmlns:a16="http://schemas.microsoft.com/office/drawing/2014/main" id="{A87941C0-2BA3-472B-A891-54FA2C291801}"/>
              </a:ext>
            </a:extLst>
          </p:cNvPr>
          <p:cNvSpPr txBox="1"/>
          <p:nvPr/>
        </p:nvSpPr>
        <p:spPr bwMode="auto">
          <a:xfrm>
            <a:off x="1457594" y="1587944"/>
            <a:ext cx="4638406" cy="397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457200" rtl="0" eaLnBrk="0" fontAlgn="base" latinLnBrk="0" hangingPunct="0">
              <a:lnSpc>
                <a:spcPct val="11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A-OTF 新ゴ Pro R" charset="0"/>
              </a:rPr>
              <a:t>【</a:t>
            </a:r>
            <a:r>
              <a:rPr kumimoji="1" lang="ja-JP" altLang="en-US" sz="1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A-OTF 新ゴ Pro R" charset="0"/>
              </a:rPr>
              <a:t>同意取得内容</a:t>
            </a:r>
            <a:r>
              <a:rPr kumimoji="1" lang="en-US" altLang="ja-JP" sz="1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A-OTF 新ゴ Pro R" charset="0"/>
              </a:rPr>
              <a:t>】</a:t>
            </a:r>
            <a:r>
              <a:rPr kumimoji="1" lang="ja-JP" altLang="en-US" sz="1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A-OTF 新ゴ Pro R" charset="0"/>
              </a:rPr>
              <a:t>顧問弁護士と相談済み</a:t>
            </a:r>
            <a:endParaRPr kumimoji="1" lang="en-US" altLang="ja-JP" sz="1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A-OTF 新ゴ Pro R" charset="0"/>
            </a:endParaRPr>
          </a:p>
        </p:txBody>
      </p:sp>
      <p:sp>
        <p:nvSpPr>
          <p:cNvPr id="6" name="テキスト ボックス 5">
            <a:extLst>
              <a:ext uri="{FF2B5EF4-FFF2-40B4-BE49-F238E27FC236}">
                <a16:creationId xmlns:a16="http://schemas.microsoft.com/office/drawing/2014/main" id="{877849F0-2E8E-4C6E-A788-3DF509C161CA}"/>
              </a:ext>
            </a:extLst>
          </p:cNvPr>
          <p:cNvSpPr txBox="1"/>
          <p:nvPr/>
        </p:nvSpPr>
        <p:spPr bwMode="auto">
          <a:xfrm>
            <a:off x="1056971" y="5818571"/>
            <a:ext cx="2043873" cy="397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457200" rtl="0" eaLnBrk="0" fontAlgn="base" latinLnBrk="0" hangingPunct="0">
              <a:lnSpc>
                <a:spcPct val="11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charset="0"/>
              </a:rPr>
              <a:t>【</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charset="0"/>
              </a:rPr>
              <a:t>同意取得方法</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charset="0"/>
              </a:rPr>
              <a:t>】</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charset="0"/>
            </a:endParaRPr>
          </a:p>
        </p:txBody>
      </p:sp>
      <p:sp>
        <p:nvSpPr>
          <p:cNvPr id="7" name="テキスト プレースホルダー 2">
            <a:extLst>
              <a:ext uri="{FF2B5EF4-FFF2-40B4-BE49-F238E27FC236}">
                <a16:creationId xmlns:a16="http://schemas.microsoft.com/office/drawing/2014/main" id="{2EB9E15C-672D-4CCF-9058-830AF25088E0}"/>
              </a:ext>
            </a:extLst>
          </p:cNvPr>
          <p:cNvSpPr txBox="1">
            <a:spLocks/>
          </p:cNvSpPr>
          <p:nvPr/>
        </p:nvSpPr>
        <p:spPr>
          <a:xfrm>
            <a:off x="1109404" y="6144943"/>
            <a:ext cx="10654302" cy="617026"/>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説明同意書を用い、同意を取得。</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検査オーダー時に検査依頼書内の患者同意欄にチェックボックスを作成し、患者同意を確認する。</a:t>
            </a:r>
          </a:p>
        </p:txBody>
      </p:sp>
      <p:sp>
        <p:nvSpPr>
          <p:cNvPr id="8" name="テキスト プレースホルダー 2">
            <a:extLst>
              <a:ext uri="{FF2B5EF4-FFF2-40B4-BE49-F238E27FC236}">
                <a16:creationId xmlns:a16="http://schemas.microsoft.com/office/drawing/2014/main" id="{8EC028D6-2268-4DB2-BD55-9C3D6297B71D}"/>
              </a:ext>
            </a:extLst>
          </p:cNvPr>
          <p:cNvSpPr txBox="1">
            <a:spLocks/>
          </p:cNvSpPr>
          <p:nvPr/>
        </p:nvSpPr>
        <p:spPr>
          <a:xfrm>
            <a:off x="1611279" y="5168376"/>
            <a:ext cx="8719794" cy="617026"/>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なお、情報の提供先や</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COI</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などの情報については、学会</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HP</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で確認できる旨を記載した上で該当</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URL</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などを掲載する形で示す。</a:t>
            </a:r>
          </a:p>
        </p:txBody>
      </p:sp>
    </p:spTree>
    <p:extLst>
      <p:ext uri="{BB962C8B-B14F-4D97-AF65-F5344CB8AC3E}">
        <p14:creationId xmlns:p14="http://schemas.microsoft.com/office/powerpoint/2010/main" val="29689778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solidFill>
            <a:schemeClr val="tx1"/>
          </a:solidFill>
        </a:ln>
        <a:effectLst/>
      </a:spPr>
      <a:bodyPr rtlCol="0" anchor="ctr"/>
      <a:lstStyle>
        <a:defPPr algn="ctr">
          <a:defRPr sz="1600"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a:spPr>
      <a:bodyPr>
        <a:spAutoFit/>
      </a:bodyPr>
      <a:lstStyle>
        <a:defPPr>
          <a:lnSpc>
            <a:spcPct val="110000"/>
          </a:lnSpc>
          <a:defRPr sz="1800" dirty="0">
            <a:latin typeface="+mn-ea"/>
            <a:ea typeface="+mn-ea"/>
            <a:cs typeface="A-OTF 新ゴ Pro R" charset="0"/>
          </a:defRPr>
        </a:defPPr>
      </a:lstStyle>
    </a:txDef>
  </a:objectDefaults>
  <a:extraClrSchemeLst/>
</a:theme>
</file>

<file path=ppt/theme/theme2.xml><?xml version="1.0" encoding="utf-8"?>
<a:theme xmlns:a="http://schemas.openxmlformats.org/drawingml/2006/main" name="DT Proposal Template_J_202007">
  <a:themeElements>
    <a:clrScheme name="DT">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DT">
      <a:majorFont>
        <a:latin typeface="Calibri"/>
        <a:ea typeface="Yu Gothic UI"/>
        <a:cs typeface=""/>
      </a:majorFont>
      <a:minorFont>
        <a:latin typeface="Calibri Light"/>
        <a:ea typeface="Yu Gothic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b="0" i="0" u="none" strike="noStrike" kern="1200" cap="none" spc="0" normalizeH="0" baseline="0" noProof="0" dirty="0" smtClean="0">
            <a:ln>
              <a:noFill/>
            </a:ln>
            <a:solidFill>
              <a:prstClr val="black"/>
            </a:solidFill>
            <a:effectLst/>
            <a:uLnTx/>
            <a:uFillTx/>
            <a:latin typeface="+mn-lt"/>
            <a:ea typeface="+mn-ea"/>
            <a:cs typeface="+mn-cs"/>
          </a:defRPr>
        </a:defPPr>
      </a:lstStyle>
    </a:spDef>
    <a:lnDef>
      <a:spPr bwMode="gray">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0" tIns="0" rIns="0" bIns="0" rtlCol="0">
        <a:spAutoFit/>
      </a:bodyPr>
      <a:lstStyle>
        <a:def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RA）_Confidential.pptx[読み取り専用]" id="{C98B0553-46E0-4528-98AA-5E72BCDD91CB}" vid="{11FB8BCE-D92E-4062-BAD8-BA6C4F80E768}"/>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2218</Words>
  <Application>Microsoft Office PowerPoint</Application>
  <PresentationFormat>ワイド画面</PresentationFormat>
  <Paragraphs>578</Paragraphs>
  <Slides>13</Slides>
  <Notes>2</Notes>
  <HiddenSlides>0</HiddenSlides>
  <MMClips>0</MMClips>
  <ScaleCrop>false</ScaleCrop>
  <HeadingPairs>
    <vt:vector size="8" baseType="variant">
      <vt:variant>
        <vt:lpstr>使用されているフォント</vt:lpstr>
      </vt:variant>
      <vt:variant>
        <vt:i4>11</vt:i4>
      </vt:variant>
      <vt:variant>
        <vt:lpstr>テーマ</vt:lpstr>
      </vt:variant>
      <vt:variant>
        <vt:i4>3</vt:i4>
      </vt:variant>
      <vt:variant>
        <vt:lpstr>埋め込まれた OLE サーバー</vt:lpstr>
      </vt:variant>
      <vt:variant>
        <vt:i4>1</vt:i4>
      </vt:variant>
      <vt:variant>
        <vt:lpstr>スライド タイトル</vt:lpstr>
      </vt:variant>
      <vt:variant>
        <vt:i4>13</vt:i4>
      </vt:variant>
    </vt:vector>
  </HeadingPairs>
  <TitlesOfParts>
    <vt:vector size="28" baseType="lpstr">
      <vt:lpstr>Meiryo UI</vt:lpstr>
      <vt:lpstr>ＭＳ Ｐゴシック</vt:lpstr>
      <vt:lpstr>ＭＳ 明朝</vt:lpstr>
      <vt:lpstr>メイリオ</vt:lpstr>
      <vt:lpstr>游ゴシック</vt:lpstr>
      <vt:lpstr>游ゴシック Light</vt:lpstr>
      <vt:lpstr>Arial</vt:lpstr>
      <vt:lpstr>Calibri</vt:lpstr>
      <vt:lpstr>Calibri Light</vt:lpstr>
      <vt:lpstr>Verdana</vt:lpstr>
      <vt:lpstr>Wingdings</vt:lpstr>
      <vt:lpstr>ホワイト</vt:lpstr>
      <vt:lpstr>DT Proposal Template_J_202007</vt:lpstr>
      <vt:lpstr>Office テーマ</vt:lpstr>
      <vt:lpstr>think-cell スライド</vt:lpstr>
      <vt:lpstr>PowerPoint プレゼンテーション</vt:lpstr>
      <vt:lpstr>PowerPoint プレゼンテーション</vt:lpstr>
      <vt:lpstr>PowerPoint プレゼンテーション</vt:lpstr>
      <vt:lpstr>PowerPoint プレゼンテーション</vt:lpstr>
      <vt:lpstr>収集データ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2021-02-18T10:49:25Z</dcterms:created>
  <dcterms:modified xsi:type="dcterms:W3CDTF">2023-05-29T11:42:08Z</dcterms:modified>
</cp:coreProperties>
</file>